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310" r:id="rId2"/>
    <p:sldId id="307" r:id="rId3"/>
    <p:sldId id="308" r:id="rId4"/>
    <p:sldId id="311" r:id="rId5"/>
    <p:sldId id="312" r:id="rId6"/>
    <p:sldId id="300" r:id="rId7"/>
    <p:sldId id="314" r:id="rId8"/>
    <p:sldId id="313" r:id="rId9"/>
    <p:sldId id="315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96" autoAdjust="0"/>
  </p:normalViewPr>
  <p:slideViewPr>
    <p:cSldViewPr snapToGrid="0">
      <p:cViewPr varScale="1">
        <p:scale>
          <a:sx n="78" d="100"/>
          <a:sy n="78" d="100"/>
        </p:scale>
        <p:origin x="75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D9D65-A9EF-42B8-AB54-0C49C1F197F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C46532-D2BA-465F-9384-C0A921144F5F}">
      <dgm:prSet/>
      <dgm:spPr/>
      <dgm:t>
        <a:bodyPr/>
        <a:lstStyle/>
        <a:p>
          <a:r>
            <a:rPr lang="en-GB" dirty="0"/>
            <a:t>Objectives</a:t>
          </a:r>
          <a:endParaRPr lang="en-US" dirty="0"/>
        </a:p>
      </dgm:t>
    </dgm:pt>
    <dgm:pt modelId="{4C74293C-A349-4171-9848-68F76CCA2D6A}" type="parTrans" cxnId="{87842055-9829-46AF-8EB6-1BA8065DD70B}">
      <dgm:prSet/>
      <dgm:spPr/>
      <dgm:t>
        <a:bodyPr/>
        <a:lstStyle/>
        <a:p>
          <a:endParaRPr lang="en-US"/>
        </a:p>
      </dgm:t>
    </dgm:pt>
    <dgm:pt modelId="{D70FDF01-A608-4F09-A565-93A0697BF640}" type="sibTrans" cxnId="{87842055-9829-46AF-8EB6-1BA8065DD70B}">
      <dgm:prSet/>
      <dgm:spPr/>
      <dgm:t>
        <a:bodyPr/>
        <a:lstStyle/>
        <a:p>
          <a:endParaRPr lang="en-US"/>
        </a:p>
      </dgm:t>
    </dgm:pt>
    <dgm:pt modelId="{1CD3AAE9-6565-4D6E-ACE9-E1B26E2AD1FB}">
      <dgm:prSet/>
      <dgm:spPr/>
      <dgm:t>
        <a:bodyPr/>
        <a:lstStyle/>
        <a:p>
          <a:r>
            <a:rPr lang="en-US" dirty="0"/>
            <a:t>Main results expected</a:t>
          </a:r>
        </a:p>
      </dgm:t>
    </dgm:pt>
    <dgm:pt modelId="{28D1CF73-DEBE-4A72-943B-82BD42058F24}" type="parTrans" cxnId="{77C71C41-7C1A-4EE9-A07F-0E39C4CC65D3}">
      <dgm:prSet/>
      <dgm:spPr/>
      <dgm:t>
        <a:bodyPr/>
        <a:lstStyle/>
        <a:p>
          <a:endParaRPr lang="en-US"/>
        </a:p>
      </dgm:t>
    </dgm:pt>
    <dgm:pt modelId="{C1219F22-6B86-4A7B-880C-73D9D5391C61}" type="sibTrans" cxnId="{77C71C41-7C1A-4EE9-A07F-0E39C4CC65D3}">
      <dgm:prSet/>
      <dgm:spPr/>
      <dgm:t>
        <a:bodyPr/>
        <a:lstStyle/>
        <a:p>
          <a:endParaRPr lang="en-US"/>
        </a:p>
      </dgm:t>
    </dgm:pt>
    <dgm:pt modelId="{B4C397F6-0C6F-4183-9923-AD921DAA14E8}">
      <dgm:prSet/>
      <dgm:spPr/>
      <dgm:t>
        <a:bodyPr/>
        <a:lstStyle/>
        <a:p>
          <a:r>
            <a:rPr lang="en-US" dirty="0"/>
            <a:t>Presentation of Methodology</a:t>
          </a:r>
        </a:p>
      </dgm:t>
    </dgm:pt>
    <dgm:pt modelId="{1AD979CC-965F-408D-8A7C-5AAA6325F6E5}" type="parTrans" cxnId="{767DED66-3DA7-45D7-8733-F1E26ECDD06E}">
      <dgm:prSet/>
      <dgm:spPr/>
      <dgm:t>
        <a:bodyPr/>
        <a:lstStyle/>
        <a:p>
          <a:endParaRPr lang="en-US"/>
        </a:p>
      </dgm:t>
    </dgm:pt>
    <dgm:pt modelId="{5B52032F-E998-4901-92AF-0127731D7F44}" type="sibTrans" cxnId="{767DED66-3DA7-45D7-8733-F1E26ECDD06E}">
      <dgm:prSet/>
      <dgm:spPr/>
      <dgm:t>
        <a:bodyPr/>
        <a:lstStyle/>
        <a:p>
          <a:endParaRPr lang="en-US"/>
        </a:p>
      </dgm:t>
    </dgm:pt>
    <dgm:pt modelId="{F6D7D193-BA3D-42FE-A501-7350FD84F604}">
      <dgm:prSet/>
      <dgm:spPr/>
      <dgm:t>
        <a:bodyPr/>
        <a:lstStyle/>
        <a:p>
          <a:r>
            <a:rPr lang="en-US" dirty="0"/>
            <a:t>Tasks for the next 6 months</a:t>
          </a:r>
        </a:p>
      </dgm:t>
    </dgm:pt>
    <dgm:pt modelId="{E58C4C2A-8E41-49CB-AF6C-23F6690083BC}" type="parTrans" cxnId="{1B42C196-144D-4A39-A308-075D2CBAD339}">
      <dgm:prSet/>
      <dgm:spPr/>
      <dgm:t>
        <a:bodyPr/>
        <a:lstStyle/>
        <a:p>
          <a:endParaRPr lang="en-US"/>
        </a:p>
      </dgm:t>
    </dgm:pt>
    <dgm:pt modelId="{E7A94196-EAE9-4742-A075-1C64A8C80609}" type="sibTrans" cxnId="{1B42C196-144D-4A39-A308-075D2CBAD339}">
      <dgm:prSet/>
      <dgm:spPr/>
      <dgm:t>
        <a:bodyPr/>
        <a:lstStyle/>
        <a:p>
          <a:endParaRPr lang="en-US"/>
        </a:p>
      </dgm:t>
    </dgm:pt>
    <dgm:pt modelId="{42811539-FBF6-4797-BEC7-7BCA26F2FC21}" type="pres">
      <dgm:prSet presAssocID="{744D9D65-A9EF-42B8-AB54-0C49C1F197FC}" presName="diagram" presStyleCnt="0">
        <dgm:presLayoutVars>
          <dgm:dir/>
          <dgm:resizeHandles val="exact"/>
        </dgm:presLayoutVars>
      </dgm:prSet>
      <dgm:spPr/>
    </dgm:pt>
    <dgm:pt modelId="{4BACDD43-95E6-456A-B16B-0B58E0FCC5AD}" type="pres">
      <dgm:prSet presAssocID="{1EC46532-D2BA-465F-9384-C0A921144F5F}" presName="node" presStyleLbl="node1" presStyleIdx="0" presStyleCnt="4">
        <dgm:presLayoutVars>
          <dgm:bulletEnabled val="1"/>
        </dgm:presLayoutVars>
      </dgm:prSet>
      <dgm:spPr/>
    </dgm:pt>
    <dgm:pt modelId="{4CAF79A6-E333-4A88-8115-93AFB6604522}" type="pres">
      <dgm:prSet presAssocID="{D70FDF01-A608-4F09-A565-93A0697BF640}" presName="sibTrans" presStyleLbl="sibTrans2D1" presStyleIdx="0" presStyleCnt="3"/>
      <dgm:spPr/>
    </dgm:pt>
    <dgm:pt modelId="{5FF7050E-C7B7-4240-AAE4-C79DD569561C}" type="pres">
      <dgm:prSet presAssocID="{D70FDF01-A608-4F09-A565-93A0697BF640}" presName="connectorText" presStyleLbl="sibTrans2D1" presStyleIdx="0" presStyleCnt="3"/>
      <dgm:spPr/>
    </dgm:pt>
    <dgm:pt modelId="{E02649BC-4060-4016-A32D-6555B9C239D5}" type="pres">
      <dgm:prSet presAssocID="{1CD3AAE9-6565-4D6E-ACE9-E1B26E2AD1FB}" presName="node" presStyleLbl="node1" presStyleIdx="1" presStyleCnt="4">
        <dgm:presLayoutVars>
          <dgm:bulletEnabled val="1"/>
        </dgm:presLayoutVars>
      </dgm:prSet>
      <dgm:spPr/>
    </dgm:pt>
    <dgm:pt modelId="{3A7A4B31-EF9E-4130-BCC2-E1915F92A545}" type="pres">
      <dgm:prSet presAssocID="{C1219F22-6B86-4A7B-880C-73D9D5391C61}" presName="sibTrans" presStyleLbl="sibTrans2D1" presStyleIdx="1" presStyleCnt="3"/>
      <dgm:spPr/>
    </dgm:pt>
    <dgm:pt modelId="{C1E3D193-8A57-4FB4-9826-C4AA62CD16DD}" type="pres">
      <dgm:prSet presAssocID="{C1219F22-6B86-4A7B-880C-73D9D5391C61}" presName="connectorText" presStyleLbl="sibTrans2D1" presStyleIdx="1" presStyleCnt="3"/>
      <dgm:spPr/>
    </dgm:pt>
    <dgm:pt modelId="{C666614A-FD0C-46EF-9B55-BCE6580CE0BA}" type="pres">
      <dgm:prSet presAssocID="{B4C397F6-0C6F-4183-9923-AD921DAA14E8}" presName="node" presStyleLbl="node1" presStyleIdx="2" presStyleCnt="4">
        <dgm:presLayoutVars>
          <dgm:bulletEnabled val="1"/>
        </dgm:presLayoutVars>
      </dgm:prSet>
      <dgm:spPr/>
    </dgm:pt>
    <dgm:pt modelId="{4CC00283-8CC8-4EBB-A70B-BDA386DBCB4E}" type="pres">
      <dgm:prSet presAssocID="{5B52032F-E998-4901-92AF-0127731D7F44}" presName="sibTrans" presStyleLbl="sibTrans2D1" presStyleIdx="2" presStyleCnt="3"/>
      <dgm:spPr/>
    </dgm:pt>
    <dgm:pt modelId="{CA6F59E3-A44D-4748-BAD4-5EFD1C3347A6}" type="pres">
      <dgm:prSet presAssocID="{5B52032F-E998-4901-92AF-0127731D7F44}" presName="connectorText" presStyleLbl="sibTrans2D1" presStyleIdx="2" presStyleCnt="3"/>
      <dgm:spPr/>
    </dgm:pt>
    <dgm:pt modelId="{8154976C-EA57-4520-A84C-88A014CEDE29}" type="pres">
      <dgm:prSet presAssocID="{F6D7D193-BA3D-42FE-A501-7350FD84F604}" presName="node" presStyleLbl="node1" presStyleIdx="3" presStyleCnt="4">
        <dgm:presLayoutVars>
          <dgm:bulletEnabled val="1"/>
        </dgm:presLayoutVars>
      </dgm:prSet>
      <dgm:spPr/>
    </dgm:pt>
  </dgm:ptLst>
  <dgm:cxnLst>
    <dgm:cxn modelId="{69C2CE04-1FDF-4BE9-86FB-4B5ADB2809B2}" type="presOf" srcId="{C1219F22-6B86-4A7B-880C-73D9D5391C61}" destId="{3A7A4B31-EF9E-4130-BCC2-E1915F92A545}" srcOrd="0" destOrd="0" presId="urn:microsoft.com/office/officeart/2005/8/layout/process5"/>
    <dgm:cxn modelId="{F8647A0D-FA20-4CBA-A0DD-DBED97A0AEDE}" type="presOf" srcId="{1EC46532-D2BA-465F-9384-C0A921144F5F}" destId="{4BACDD43-95E6-456A-B16B-0B58E0FCC5AD}" srcOrd="0" destOrd="0" presId="urn:microsoft.com/office/officeart/2005/8/layout/process5"/>
    <dgm:cxn modelId="{1B76840F-8D15-4EF6-A06D-ADFA2FAB1EBC}" type="presOf" srcId="{F6D7D193-BA3D-42FE-A501-7350FD84F604}" destId="{8154976C-EA57-4520-A84C-88A014CEDE29}" srcOrd="0" destOrd="0" presId="urn:microsoft.com/office/officeart/2005/8/layout/process5"/>
    <dgm:cxn modelId="{0ACCF00F-7751-4793-8280-4EE0E35F68F0}" type="presOf" srcId="{D70FDF01-A608-4F09-A565-93A0697BF640}" destId="{4CAF79A6-E333-4A88-8115-93AFB6604522}" srcOrd="0" destOrd="0" presId="urn:microsoft.com/office/officeart/2005/8/layout/process5"/>
    <dgm:cxn modelId="{5FE5BC27-0D58-4B34-8668-7CB3DE644315}" type="presOf" srcId="{5B52032F-E998-4901-92AF-0127731D7F44}" destId="{4CC00283-8CC8-4EBB-A70B-BDA386DBCB4E}" srcOrd="0" destOrd="0" presId="urn:microsoft.com/office/officeart/2005/8/layout/process5"/>
    <dgm:cxn modelId="{77C71C41-7C1A-4EE9-A07F-0E39C4CC65D3}" srcId="{744D9D65-A9EF-42B8-AB54-0C49C1F197FC}" destId="{1CD3AAE9-6565-4D6E-ACE9-E1B26E2AD1FB}" srcOrd="1" destOrd="0" parTransId="{28D1CF73-DEBE-4A72-943B-82BD42058F24}" sibTransId="{C1219F22-6B86-4A7B-880C-73D9D5391C61}"/>
    <dgm:cxn modelId="{767DED66-3DA7-45D7-8733-F1E26ECDD06E}" srcId="{744D9D65-A9EF-42B8-AB54-0C49C1F197FC}" destId="{B4C397F6-0C6F-4183-9923-AD921DAA14E8}" srcOrd="2" destOrd="0" parTransId="{1AD979CC-965F-408D-8A7C-5AAA6325F6E5}" sibTransId="{5B52032F-E998-4901-92AF-0127731D7F44}"/>
    <dgm:cxn modelId="{DAEA786B-5FDE-4C72-9297-9613581BE4A4}" type="presOf" srcId="{D70FDF01-A608-4F09-A565-93A0697BF640}" destId="{5FF7050E-C7B7-4240-AAE4-C79DD569561C}" srcOrd="1" destOrd="0" presId="urn:microsoft.com/office/officeart/2005/8/layout/process5"/>
    <dgm:cxn modelId="{87842055-9829-46AF-8EB6-1BA8065DD70B}" srcId="{744D9D65-A9EF-42B8-AB54-0C49C1F197FC}" destId="{1EC46532-D2BA-465F-9384-C0A921144F5F}" srcOrd="0" destOrd="0" parTransId="{4C74293C-A349-4171-9848-68F76CCA2D6A}" sibTransId="{D70FDF01-A608-4F09-A565-93A0697BF640}"/>
    <dgm:cxn modelId="{A7B01259-D82F-42DD-BF06-C9F2A37DC04F}" type="presOf" srcId="{B4C397F6-0C6F-4183-9923-AD921DAA14E8}" destId="{C666614A-FD0C-46EF-9B55-BCE6580CE0BA}" srcOrd="0" destOrd="0" presId="urn:microsoft.com/office/officeart/2005/8/layout/process5"/>
    <dgm:cxn modelId="{AA94547E-DB91-46B8-9873-5F62FB62012D}" type="presOf" srcId="{C1219F22-6B86-4A7B-880C-73D9D5391C61}" destId="{C1E3D193-8A57-4FB4-9826-C4AA62CD16DD}" srcOrd="1" destOrd="0" presId="urn:microsoft.com/office/officeart/2005/8/layout/process5"/>
    <dgm:cxn modelId="{484A757E-529B-4A80-92F8-AB869A340B9A}" type="presOf" srcId="{5B52032F-E998-4901-92AF-0127731D7F44}" destId="{CA6F59E3-A44D-4748-BAD4-5EFD1C3347A6}" srcOrd="1" destOrd="0" presId="urn:microsoft.com/office/officeart/2005/8/layout/process5"/>
    <dgm:cxn modelId="{1B42C196-144D-4A39-A308-075D2CBAD339}" srcId="{744D9D65-A9EF-42B8-AB54-0C49C1F197FC}" destId="{F6D7D193-BA3D-42FE-A501-7350FD84F604}" srcOrd="3" destOrd="0" parTransId="{E58C4C2A-8E41-49CB-AF6C-23F6690083BC}" sibTransId="{E7A94196-EAE9-4742-A075-1C64A8C80609}"/>
    <dgm:cxn modelId="{FAFABD9A-3D4D-4E05-9CBC-F7B2EFF1361A}" type="presOf" srcId="{744D9D65-A9EF-42B8-AB54-0C49C1F197FC}" destId="{42811539-FBF6-4797-BEC7-7BCA26F2FC21}" srcOrd="0" destOrd="0" presId="urn:microsoft.com/office/officeart/2005/8/layout/process5"/>
    <dgm:cxn modelId="{F73A49E8-3B35-4534-8AA2-2901029BFDAE}" type="presOf" srcId="{1CD3AAE9-6565-4D6E-ACE9-E1B26E2AD1FB}" destId="{E02649BC-4060-4016-A32D-6555B9C239D5}" srcOrd="0" destOrd="0" presId="urn:microsoft.com/office/officeart/2005/8/layout/process5"/>
    <dgm:cxn modelId="{E3C66DC7-911F-4B74-8864-079C31D258F4}" type="presParOf" srcId="{42811539-FBF6-4797-BEC7-7BCA26F2FC21}" destId="{4BACDD43-95E6-456A-B16B-0B58E0FCC5AD}" srcOrd="0" destOrd="0" presId="urn:microsoft.com/office/officeart/2005/8/layout/process5"/>
    <dgm:cxn modelId="{64B6B985-F3D3-4874-A4F9-5C7FC74A27A4}" type="presParOf" srcId="{42811539-FBF6-4797-BEC7-7BCA26F2FC21}" destId="{4CAF79A6-E333-4A88-8115-93AFB6604522}" srcOrd="1" destOrd="0" presId="urn:microsoft.com/office/officeart/2005/8/layout/process5"/>
    <dgm:cxn modelId="{8ACF3F5A-4BAA-41A2-9B7F-521EA70DDE28}" type="presParOf" srcId="{4CAF79A6-E333-4A88-8115-93AFB6604522}" destId="{5FF7050E-C7B7-4240-AAE4-C79DD569561C}" srcOrd="0" destOrd="0" presId="urn:microsoft.com/office/officeart/2005/8/layout/process5"/>
    <dgm:cxn modelId="{ECF28BBB-70F0-4419-BBC7-AF0C589A8A2E}" type="presParOf" srcId="{42811539-FBF6-4797-BEC7-7BCA26F2FC21}" destId="{E02649BC-4060-4016-A32D-6555B9C239D5}" srcOrd="2" destOrd="0" presId="urn:microsoft.com/office/officeart/2005/8/layout/process5"/>
    <dgm:cxn modelId="{AEEB2B5D-9F05-4320-8423-75A8316EADEE}" type="presParOf" srcId="{42811539-FBF6-4797-BEC7-7BCA26F2FC21}" destId="{3A7A4B31-EF9E-4130-BCC2-E1915F92A545}" srcOrd="3" destOrd="0" presId="urn:microsoft.com/office/officeart/2005/8/layout/process5"/>
    <dgm:cxn modelId="{662F4BB2-2CC7-431E-A537-B929E2B15B87}" type="presParOf" srcId="{3A7A4B31-EF9E-4130-BCC2-E1915F92A545}" destId="{C1E3D193-8A57-4FB4-9826-C4AA62CD16DD}" srcOrd="0" destOrd="0" presId="urn:microsoft.com/office/officeart/2005/8/layout/process5"/>
    <dgm:cxn modelId="{247B23A0-601B-4D79-9F19-3D3AE81E33F4}" type="presParOf" srcId="{42811539-FBF6-4797-BEC7-7BCA26F2FC21}" destId="{C666614A-FD0C-46EF-9B55-BCE6580CE0BA}" srcOrd="4" destOrd="0" presId="urn:microsoft.com/office/officeart/2005/8/layout/process5"/>
    <dgm:cxn modelId="{C7C0BA67-C598-4BDE-B473-46DA0A4838B5}" type="presParOf" srcId="{42811539-FBF6-4797-BEC7-7BCA26F2FC21}" destId="{4CC00283-8CC8-4EBB-A70B-BDA386DBCB4E}" srcOrd="5" destOrd="0" presId="urn:microsoft.com/office/officeart/2005/8/layout/process5"/>
    <dgm:cxn modelId="{EF43C19C-0A56-4A1F-8FD3-9945EE5B6606}" type="presParOf" srcId="{4CC00283-8CC8-4EBB-A70B-BDA386DBCB4E}" destId="{CA6F59E3-A44D-4748-BAD4-5EFD1C3347A6}" srcOrd="0" destOrd="0" presId="urn:microsoft.com/office/officeart/2005/8/layout/process5"/>
    <dgm:cxn modelId="{9270AD87-D65C-4862-BE6E-DE595B9C6881}" type="presParOf" srcId="{42811539-FBF6-4797-BEC7-7BCA26F2FC21}" destId="{8154976C-EA57-4520-A84C-88A014CEDE2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C91DA-A6C1-4880-98DF-A48F32BCE7D8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96C50B-EAD9-48F4-84F8-BEB6681A75D6}">
      <dgm:prSet/>
      <dgm:spPr/>
      <dgm:t>
        <a:bodyPr/>
        <a:lstStyle/>
        <a:p>
          <a:r>
            <a:rPr lang="en-US" dirty="0"/>
            <a:t>Methodology for </a:t>
          </a:r>
          <a:r>
            <a:rPr lang="en-US" dirty="0" err="1"/>
            <a:t>organising</a:t>
          </a:r>
          <a:r>
            <a:rPr lang="en-US" dirty="0"/>
            <a:t> and implementing a short qualification course for primary teachers in ecological education</a:t>
          </a:r>
        </a:p>
      </dgm:t>
    </dgm:pt>
    <dgm:pt modelId="{0CBB0DB1-65B4-4D98-B7A8-D6D652821C80}" type="parTrans" cxnId="{D1075D15-7334-4DD9-B251-E3911133A43D}">
      <dgm:prSet/>
      <dgm:spPr/>
      <dgm:t>
        <a:bodyPr/>
        <a:lstStyle/>
        <a:p>
          <a:endParaRPr lang="en-US"/>
        </a:p>
      </dgm:t>
    </dgm:pt>
    <dgm:pt modelId="{621FAB06-62D5-44D2-AA8D-D6FB962D565F}" type="sibTrans" cxnId="{D1075D15-7334-4DD9-B251-E3911133A43D}">
      <dgm:prSet/>
      <dgm:spPr/>
      <dgm:t>
        <a:bodyPr/>
        <a:lstStyle/>
        <a:p>
          <a:endParaRPr lang="en-US"/>
        </a:p>
      </dgm:t>
    </dgm:pt>
    <dgm:pt modelId="{F95B52C3-600C-4A8B-ADF1-0233EAB4C0B5}">
      <dgm:prSet/>
      <dgm:spPr/>
      <dgm:t>
        <a:bodyPr/>
        <a:lstStyle/>
        <a:p>
          <a:r>
            <a:rPr lang="en-US" dirty="0"/>
            <a:t>30 primary teachers trained (10 per country) </a:t>
          </a:r>
        </a:p>
      </dgm:t>
    </dgm:pt>
    <dgm:pt modelId="{9B5C0625-D14E-4FB1-8A00-DE4968A54391}" type="parTrans" cxnId="{3C0D87D9-E8C0-4226-9D51-901CAE68A884}">
      <dgm:prSet/>
      <dgm:spPr/>
      <dgm:t>
        <a:bodyPr/>
        <a:lstStyle/>
        <a:p>
          <a:endParaRPr lang="en-US"/>
        </a:p>
      </dgm:t>
    </dgm:pt>
    <dgm:pt modelId="{22D236FC-11F8-4608-96D9-F49C635693CE}" type="sibTrans" cxnId="{3C0D87D9-E8C0-4226-9D51-901CAE68A884}">
      <dgm:prSet/>
      <dgm:spPr/>
      <dgm:t>
        <a:bodyPr/>
        <a:lstStyle/>
        <a:p>
          <a:endParaRPr lang="en-US"/>
        </a:p>
      </dgm:t>
    </dgm:pt>
    <dgm:pt modelId="{DF91DB1B-979D-4766-BF18-D6C9F32D70D7}">
      <dgm:prSet/>
      <dgm:spPr/>
      <dgm:t>
        <a:bodyPr/>
        <a:lstStyle/>
        <a:p>
          <a:r>
            <a:rPr lang="en-US" dirty="0"/>
            <a:t>750 pupils engaged in ecological education activities, as a result of the training (250 per partner country) </a:t>
          </a:r>
        </a:p>
      </dgm:t>
    </dgm:pt>
    <dgm:pt modelId="{62608193-D8E8-4103-8623-4E38698F0F17}" type="parTrans" cxnId="{F0163D90-6112-44A5-A266-497FFCACE144}">
      <dgm:prSet/>
      <dgm:spPr/>
      <dgm:t>
        <a:bodyPr/>
        <a:lstStyle/>
        <a:p>
          <a:endParaRPr lang="en-US"/>
        </a:p>
      </dgm:t>
    </dgm:pt>
    <dgm:pt modelId="{EAD9B263-5A34-43FB-A32C-B4EE2CBD498C}" type="sibTrans" cxnId="{F0163D90-6112-44A5-A266-497FFCACE144}">
      <dgm:prSet/>
      <dgm:spPr/>
      <dgm:t>
        <a:bodyPr/>
        <a:lstStyle/>
        <a:p>
          <a:endParaRPr lang="en-US"/>
        </a:p>
      </dgm:t>
    </dgm:pt>
    <dgm:pt modelId="{1FCBBA8D-65E3-43B9-8BA6-0879ACE9359E}">
      <dgm:prSet/>
      <dgm:spPr/>
      <dgm:t>
        <a:bodyPr/>
        <a:lstStyle/>
        <a:p>
          <a:r>
            <a:rPr lang="en-US" dirty="0"/>
            <a:t>More than 5000 stakeholders from the three partner countries will be reached</a:t>
          </a:r>
        </a:p>
      </dgm:t>
    </dgm:pt>
    <dgm:pt modelId="{CF0C3F0E-8A9B-428D-8BC5-626E48B8C652}" type="parTrans" cxnId="{9D26B80C-D0BA-41FB-961D-443722305CF7}">
      <dgm:prSet/>
      <dgm:spPr/>
      <dgm:t>
        <a:bodyPr/>
        <a:lstStyle/>
        <a:p>
          <a:endParaRPr lang="en-US"/>
        </a:p>
      </dgm:t>
    </dgm:pt>
    <dgm:pt modelId="{AE757D1F-06A1-4476-9BF3-F254EA2D799B}" type="sibTrans" cxnId="{9D26B80C-D0BA-41FB-961D-443722305CF7}">
      <dgm:prSet/>
      <dgm:spPr/>
      <dgm:t>
        <a:bodyPr/>
        <a:lstStyle/>
        <a:p>
          <a:endParaRPr lang="en-US"/>
        </a:p>
      </dgm:t>
    </dgm:pt>
    <dgm:pt modelId="{F5A328FA-6F85-40F1-9BEA-9EB384FD1E59}">
      <dgm:prSet/>
      <dgm:spPr/>
      <dgm:t>
        <a:bodyPr/>
        <a:lstStyle/>
        <a:p>
          <a:r>
            <a:rPr lang="en-US" dirty="0"/>
            <a:t>The project will improve the quality of ecological education at primary education level</a:t>
          </a:r>
        </a:p>
      </dgm:t>
    </dgm:pt>
    <dgm:pt modelId="{1154ABE5-79F9-4ED0-B79A-FC363195CEDA}" type="parTrans" cxnId="{EBFAB494-8C0D-456C-AD50-BB2371BFA1FA}">
      <dgm:prSet/>
      <dgm:spPr/>
      <dgm:t>
        <a:bodyPr/>
        <a:lstStyle/>
        <a:p>
          <a:endParaRPr lang="en-US"/>
        </a:p>
      </dgm:t>
    </dgm:pt>
    <dgm:pt modelId="{029BA0E7-F9FB-44DE-A760-A948EB9F6A0B}" type="sibTrans" cxnId="{EBFAB494-8C0D-456C-AD50-BB2371BFA1FA}">
      <dgm:prSet/>
      <dgm:spPr/>
      <dgm:t>
        <a:bodyPr/>
        <a:lstStyle/>
        <a:p>
          <a:endParaRPr lang="en-US"/>
        </a:p>
      </dgm:t>
    </dgm:pt>
    <dgm:pt modelId="{5558B6C8-FD0C-4261-934E-2389513C520A}">
      <dgm:prSet/>
      <dgm:spPr/>
      <dgm:t>
        <a:bodyPr/>
        <a:lstStyle/>
        <a:p>
          <a:r>
            <a:rPr lang="en-US" dirty="0"/>
            <a:t>In the long-term this effect will contribute to fostering eco-systemic awareness and proactive environmental citizenship in learners</a:t>
          </a:r>
        </a:p>
      </dgm:t>
    </dgm:pt>
    <dgm:pt modelId="{D6F88D22-2829-440E-87F5-9AAA6D34ADDB}" type="parTrans" cxnId="{0019C4E4-BF4B-49BC-9BDD-C038FE79F5A5}">
      <dgm:prSet/>
      <dgm:spPr/>
      <dgm:t>
        <a:bodyPr/>
        <a:lstStyle/>
        <a:p>
          <a:endParaRPr lang="en-US"/>
        </a:p>
      </dgm:t>
    </dgm:pt>
    <dgm:pt modelId="{5E569D80-9065-4779-99FA-3EFE7B0D5570}" type="sibTrans" cxnId="{0019C4E4-BF4B-49BC-9BDD-C038FE79F5A5}">
      <dgm:prSet/>
      <dgm:spPr/>
      <dgm:t>
        <a:bodyPr/>
        <a:lstStyle/>
        <a:p>
          <a:endParaRPr lang="en-US"/>
        </a:p>
      </dgm:t>
    </dgm:pt>
    <dgm:pt modelId="{91999262-D720-4E1F-B575-A3DE02448E63}" type="pres">
      <dgm:prSet presAssocID="{4CBC91DA-A6C1-4880-98DF-A48F32BCE7D8}" presName="diagram" presStyleCnt="0">
        <dgm:presLayoutVars>
          <dgm:dir/>
          <dgm:resizeHandles val="exact"/>
        </dgm:presLayoutVars>
      </dgm:prSet>
      <dgm:spPr/>
    </dgm:pt>
    <dgm:pt modelId="{DF392C7D-E944-4235-9D61-60E7AFCCD5C3}" type="pres">
      <dgm:prSet presAssocID="{0D96C50B-EAD9-48F4-84F8-BEB6681A75D6}" presName="node" presStyleLbl="node1" presStyleIdx="0" presStyleCnt="6">
        <dgm:presLayoutVars>
          <dgm:bulletEnabled val="1"/>
        </dgm:presLayoutVars>
      </dgm:prSet>
      <dgm:spPr/>
    </dgm:pt>
    <dgm:pt modelId="{1CA3FFB8-D188-48A5-8748-D5D8BDD330B4}" type="pres">
      <dgm:prSet presAssocID="{621FAB06-62D5-44D2-AA8D-D6FB962D565F}" presName="sibTrans" presStyleCnt="0"/>
      <dgm:spPr/>
    </dgm:pt>
    <dgm:pt modelId="{D98E3242-8FF9-4068-B1F5-684C5A9B9B6C}" type="pres">
      <dgm:prSet presAssocID="{F95B52C3-600C-4A8B-ADF1-0233EAB4C0B5}" presName="node" presStyleLbl="node1" presStyleIdx="1" presStyleCnt="6">
        <dgm:presLayoutVars>
          <dgm:bulletEnabled val="1"/>
        </dgm:presLayoutVars>
      </dgm:prSet>
      <dgm:spPr/>
    </dgm:pt>
    <dgm:pt modelId="{4A95A8E7-E407-4EEE-AB00-096006A348AB}" type="pres">
      <dgm:prSet presAssocID="{22D236FC-11F8-4608-96D9-F49C635693CE}" presName="sibTrans" presStyleCnt="0"/>
      <dgm:spPr/>
    </dgm:pt>
    <dgm:pt modelId="{85C255C7-F249-4903-B866-FDBF5430F549}" type="pres">
      <dgm:prSet presAssocID="{DF91DB1B-979D-4766-BF18-D6C9F32D70D7}" presName="node" presStyleLbl="node1" presStyleIdx="2" presStyleCnt="6">
        <dgm:presLayoutVars>
          <dgm:bulletEnabled val="1"/>
        </dgm:presLayoutVars>
      </dgm:prSet>
      <dgm:spPr/>
    </dgm:pt>
    <dgm:pt modelId="{91A94C67-0101-46EA-81B8-8A72C261FA6E}" type="pres">
      <dgm:prSet presAssocID="{EAD9B263-5A34-43FB-A32C-B4EE2CBD498C}" presName="sibTrans" presStyleCnt="0"/>
      <dgm:spPr/>
    </dgm:pt>
    <dgm:pt modelId="{B2566582-386B-47FE-997D-C00E4CB7F00B}" type="pres">
      <dgm:prSet presAssocID="{1FCBBA8D-65E3-43B9-8BA6-0879ACE9359E}" presName="node" presStyleLbl="node1" presStyleIdx="3" presStyleCnt="6">
        <dgm:presLayoutVars>
          <dgm:bulletEnabled val="1"/>
        </dgm:presLayoutVars>
      </dgm:prSet>
      <dgm:spPr/>
    </dgm:pt>
    <dgm:pt modelId="{D36F0AE9-34CA-4E33-89B6-25D8D8EE0B3C}" type="pres">
      <dgm:prSet presAssocID="{AE757D1F-06A1-4476-9BF3-F254EA2D799B}" presName="sibTrans" presStyleCnt="0"/>
      <dgm:spPr/>
    </dgm:pt>
    <dgm:pt modelId="{D438314D-2056-4D1E-8A8A-63B084B69E30}" type="pres">
      <dgm:prSet presAssocID="{F5A328FA-6F85-40F1-9BEA-9EB384FD1E59}" presName="node" presStyleLbl="node1" presStyleIdx="4" presStyleCnt="6">
        <dgm:presLayoutVars>
          <dgm:bulletEnabled val="1"/>
        </dgm:presLayoutVars>
      </dgm:prSet>
      <dgm:spPr/>
    </dgm:pt>
    <dgm:pt modelId="{CB713F73-059B-496F-B0C9-9E17B67133E1}" type="pres">
      <dgm:prSet presAssocID="{029BA0E7-F9FB-44DE-A760-A948EB9F6A0B}" presName="sibTrans" presStyleCnt="0"/>
      <dgm:spPr/>
    </dgm:pt>
    <dgm:pt modelId="{F295CF17-9E01-4875-AC16-54D01FB12AC9}" type="pres">
      <dgm:prSet presAssocID="{5558B6C8-FD0C-4261-934E-2389513C520A}" presName="node" presStyleLbl="node1" presStyleIdx="5" presStyleCnt="6">
        <dgm:presLayoutVars>
          <dgm:bulletEnabled val="1"/>
        </dgm:presLayoutVars>
      </dgm:prSet>
      <dgm:spPr/>
    </dgm:pt>
  </dgm:ptLst>
  <dgm:cxnLst>
    <dgm:cxn modelId="{53BACB06-21F9-48A1-A319-401BF70D3E8D}" type="presOf" srcId="{0D96C50B-EAD9-48F4-84F8-BEB6681A75D6}" destId="{DF392C7D-E944-4235-9D61-60E7AFCCD5C3}" srcOrd="0" destOrd="0" presId="urn:microsoft.com/office/officeart/2005/8/layout/default"/>
    <dgm:cxn modelId="{9D26B80C-D0BA-41FB-961D-443722305CF7}" srcId="{4CBC91DA-A6C1-4880-98DF-A48F32BCE7D8}" destId="{1FCBBA8D-65E3-43B9-8BA6-0879ACE9359E}" srcOrd="3" destOrd="0" parTransId="{CF0C3F0E-8A9B-428D-8BC5-626E48B8C652}" sibTransId="{AE757D1F-06A1-4476-9BF3-F254EA2D799B}"/>
    <dgm:cxn modelId="{E156A914-174F-4705-A214-D89B8105D032}" type="presOf" srcId="{4CBC91DA-A6C1-4880-98DF-A48F32BCE7D8}" destId="{91999262-D720-4E1F-B575-A3DE02448E63}" srcOrd="0" destOrd="0" presId="urn:microsoft.com/office/officeart/2005/8/layout/default"/>
    <dgm:cxn modelId="{D1075D15-7334-4DD9-B251-E3911133A43D}" srcId="{4CBC91DA-A6C1-4880-98DF-A48F32BCE7D8}" destId="{0D96C50B-EAD9-48F4-84F8-BEB6681A75D6}" srcOrd="0" destOrd="0" parTransId="{0CBB0DB1-65B4-4D98-B7A8-D6D652821C80}" sibTransId="{621FAB06-62D5-44D2-AA8D-D6FB962D565F}"/>
    <dgm:cxn modelId="{42BC011F-26CA-4D15-B540-3CC8933BFF95}" type="presOf" srcId="{1FCBBA8D-65E3-43B9-8BA6-0879ACE9359E}" destId="{B2566582-386B-47FE-997D-C00E4CB7F00B}" srcOrd="0" destOrd="0" presId="urn:microsoft.com/office/officeart/2005/8/layout/default"/>
    <dgm:cxn modelId="{9DC4876F-D093-484F-88F2-CC7AF9AE8A30}" type="presOf" srcId="{F5A328FA-6F85-40F1-9BEA-9EB384FD1E59}" destId="{D438314D-2056-4D1E-8A8A-63B084B69E30}" srcOrd="0" destOrd="0" presId="urn:microsoft.com/office/officeart/2005/8/layout/default"/>
    <dgm:cxn modelId="{AB2EB357-B6F0-470B-9F87-DA624E07876A}" type="presOf" srcId="{F95B52C3-600C-4A8B-ADF1-0233EAB4C0B5}" destId="{D98E3242-8FF9-4068-B1F5-684C5A9B9B6C}" srcOrd="0" destOrd="0" presId="urn:microsoft.com/office/officeart/2005/8/layout/default"/>
    <dgm:cxn modelId="{8EBEAF58-8FA9-46D7-BB5C-E0FB5B3ABA60}" type="presOf" srcId="{5558B6C8-FD0C-4261-934E-2389513C520A}" destId="{F295CF17-9E01-4875-AC16-54D01FB12AC9}" srcOrd="0" destOrd="0" presId="urn:microsoft.com/office/officeart/2005/8/layout/default"/>
    <dgm:cxn modelId="{F0163D90-6112-44A5-A266-497FFCACE144}" srcId="{4CBC91DA-A6C1-4880-98DF-A48F32BCE7D8}" destId="{DF91DB1B-979D-4766-BF18-D6C9F32D70D7}" srcOrd="2" destOrd="0" parTransId="{62608193-D8E8-4103-8623-4E38698F0F17}" sibTransId="{EAD9B263-5A34-43FB-A32C-B4EE2CBD498C}"/>
    <dgm:cxn modelId="{EBFAB494-8C0D-456C-AD50-BB2371BFA1FA}" srcId="{4CBC91DA-A6C1-4880-98DF-A48F32BCE7D8}" destId="{F5A328FA-6F85-40F1-9BEA-9EB384FD1E59}" srcOrd="4" destOrd="0" parTransId="{1154ABE5-79F9-4ED0-B79A-FC363195CEDA}" sibTransId="{029BA0E7-F9FB-44DE-A760-A948EB9F6A0B}"/>
    <dgm:cxn modelId="{C7F92DBC-2C4A-4FE5-A5D4-1EF99D86E400}" type="presOf" srcId="{DF91DB1B-979D-4766-BF18-D6C9F32D70D7}" destId="{85C255C7-F249-4903-B866-FDBF5430F549}" srcOrd="0" destOrd="0" presId="urn:microsoft.com/office/officeart/2005/8/layout/default"/>
    <dgm:cxn modelId="{3C0D87D9-E8C0-4226-9D51-901CAE68A884}" srcId="{4CBC91DA-A6C1-4880-98DF-A48F32BCE7D8}" destId="{F95B52C3-600C-4A8B-ADF1-0233EAB4C0B5}" srcOrd="1" destOrd="0" parTransId="{9B5C0625-D14E-4FB1-8A00-DE4968A54391}" sibTransId="{22D236FC-11F8-4608-96D9-F49C635693CE}"/>
    <dgm:cxn modelId="{0019C4E4-BF4B-49BC-9BDD-C038FE79F5A5}" srcId="{4CBC91DA-A6C1-4880-98DF-A48F32BCE7D8}" destId="{5558B6C8-FD0C-4261-934E-2389513C520A}" srcOrd="5" destOrd="0" parTransId="{D6F88D22-2829-440E-87F5-9AAA6D34ADDB}" sibTransId="{5E569D80-9065-4779-99FA-3EFE7B0D5570}"/>
    <dgm:cxn modelId="{46ADBB37-FE48-49F2-AAAB-D663966F083D}" type="presParOf" srcId="{91999262-D720-4E1F-B575-A3DE02448E63}" destId="{DF392C7D-E944-4235-9D61-60E7AFCCD5C3}" srcOrd="0" destOrd="0" presId="urn:microsoft.com/office/officeart/2005/8/layout/default"/>
    <dgm:cxn modelId="{83D1D40D-EFAB-4949-A310-A20797D527A4}" type="presParOf" srcId="{91999262-D720-4E1F-B575-A3DE02448E63}" destId="{1CA3FFB8-D188-48A5-8748-D5D8BDD330B4}" srcOrd="1" destOrd="0" presId="urn:microsoft.com/office/officeart/2005/8/layout/default"/>
    <dgm:cxn modelId="{6F3EFB00-09B4-4619-A273-92749ACF946D}" type="presParOf" srcId="{91999262-D720-4E1F-B575-A3DE02448E63}" destId="{D98E3242-8FF9-4068-B1F5-684C5A9B9B6C}" srcOrd="2" destOrd="0" presId="urn:microsoft.com/office/officeart/2005/8/layout/default"/>
    <dgm:cxn modelId="{DE25F0C9-4E3C-43C1-95D8-0DFF0BC6D825}" type="presParOf" srcId="{91999262-D720-4E1F-B575-A3DE02448E63}" destId="{4A95A8E7-E407-4EEE-AB00-096006A348AB}" srcOrd="3" destOrd="0" presId="urn:microsoft.com/office/officeart/2005/8/layout/default"/>
    <dgm:cxn modelId="{77B59E80-8A04-47DF-82C2-05F04FBAA9AC}" type="presParOf" srcId="{91999262-D720-4E1F-B575-A3DE02448E63}" destId="{85C255C7-F249-4903-B866-FDBF5430F549}" srcOrd="4" destOrd="0" presId="urn:microsoft.com/office/officeart/2005/8/layout/default"/>
    <dgm:cxn modelId="{750EEDB0-6A43-43EA-AB7D-CD3B32D4CC84}" type="presParOf" srcId="{91999262-D720-4E1F-B575-A3DE02448E63}" destId="{91A94C67-0101-46EA-81B8-8A72C261FA6E}" srcOrd="5" destOrd="0" presId="urn:microsoft.com/office/officeart/2005/8/layout/default"/>
    <dgm:cxn modelId="{04921740-D738-434C-800A-91B3B061B56A}" type="presParOf" srcId="{91999262-D720-4E1F-B575-A3DE02448E63}" destId="{B2566582-386B-47FE-997D-C00E4CB7F00B}" srcOrd="6" destOrd="0" presId="urn:microsoft.com/office/officeart/2005/8/layout/default"/>
    <dgm:cxn modelId="{04D586B1-7EA8-457F-BD68-EA70DBB8C2BD}" type="presParOf" srcId="{91999262-D720-4E1F-B575-A3DE02448E63}" destId="{D36F0AE9-34CA-4E33-89B6-25D8D8EE0B3C}" srcOrd="7" destOrd="0" presId="urn:microsoft.com/office/officeart/2005/8/layout/default"/>
    <dgm:cxn modelId="{A0FCC339-54CD-44B2-912D-5E028CD6EA0E}" type="presParOf" srcId="{91999262-D720-4E1F-B575-A3DE02448E63}" destId="{D438314D-2056-4D1E-8A8A-63B084B69E30}" srcOrd="8" destOrd="0" presId="urn:microsoft.com/office/officeart/2005/8/layout/default"/>
    <dgm:cxn modelId="{6932FF10-D2FC-4DB8-8AAB-727EA16E9DF9}" type="presParOf" srcId="{91999262-D720-4E1F-B575-A3DE02448E63}" destId="{CB713F73-059B-496F-B0C9-9E17B67133E1}" srcOrd="9" destOrd="0" presId="urn:microsoft.com/office/officeart/2005/8/layout/default"/>
    <dgm:cxn modelId="{1611F5E6-AD7F-4EA2-93F1-0D15D8ABCFAF}" type="presParOf" srcId="{91999262-D720-4E1F-B575-A3DE02448E63}" destId="{F295CF17-9E01-4875-AC16-54D01FB12A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0420E-C62C-4DFE-A9AB-2539EB9806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F0110-0C46-4A57-9ABE-5C59C8EC78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The aim of the Green School methodology is to provide concrete and clear guidelines to </a:t>
          </a:r>
          <a:r>
            <a:rPr lang="en-US" b="0" i="0" baseline="0" dirty="0" err="1"/>
            <a:t>organise</a:t>
          </a:r>
          <a:r>
            <a:rPr lang="en-US" b="0" i="0" baseline="0" dirty="0"/>
            <a:t> and implement training course for primary teachers in ecological education. Min. 100 pages (excluding bibliography). It will be available in EN and all partner languages.</a:t>
          </a:r>
          <a:endParaRPr lang="en-US" dirty="0"/>
        </a:p>
      </dgm:t>
    </dgm:pt>
    <dgm:pt modelId="{B550E28D-FFDC-4C75-AA55-F7055D36D963}" type="parTrans" cxnId="{1804CD0D-E4B5-4983-B5EF-4355F5912892}">
      <dgm:prSet/>
      <dgm:spPr/>
      <dgm:t>
        <a:bodyPr/>
        <a:lstStyle/>
        <a:p>
          <a:endParaRPr lang="en-US"/>
        </a:p>
      </dgm:t>
    </dgm:pt>
    <dgm:pt modelId="{B2C14C18-8E8F-421A-B720-6013E37DB158}" type="sibTrans" cxnId="{1804CD0D-E4B5-4983-B5EF-4355F5912892}">
      <dgm:prSet/>
      <dgm:spPr/>
      <dgm:t>
        <a:bodyPr/>
        <a:lstStyle/>
        <a:p>
          <a:endParaRPr lang="en-US"/>
        </a:p>
      </dgm:t>
    </dgm:pt>
    <dgm:pt modelId="{5BAD6109-A990-46A6-B085-4820639528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methodology will also contain a teacher’s book, which the trained teachers can use, when planning, organizing and implementing training on the topics addressed in their classrooms.</a:t>
          </a:r>
        </a:p>
      </dgm:t>
    </dgm:pt>
    <dgm:pt modelId="{D95CFA00-2482-42DE-AE98-81EE0259AD53}" type="parTrans" cxnId="{6CEDC960-6594-4190-A07B-DF66C359376C}">
      <dgm:prSet/>
      <dgm:spPr/>
      <dgm:t>
        <a:bodyPr/>
        <a:lstStyle/>
        <a:p>
          <a:endParaRPr lang="en-US"/>
        </a:p>
      </dgm:t>
    </dgm:pt>
    <dgm:pt modelId="{04CC06AC-6C63-410E-8417-8658AB28AFB0}" type="sibTrans" cxnId="{6CEDC960-6594-4190-A07B-DF66C359376C}">
      <dgm:prSet/>
      <dgm:spPr/>
      <dgm:t>
        <a:bodyPr/>
        <a:lstStyle/>
        <a:p>
          <a:endParaRPr lang="en-US"/>
        </a:p>
      </dgm:t>
    </dgm:pt>
    <dgm:pt modelId="{1BAF03E5-2D87-4D5B-8991-D9CE22192CD6}" type="pres">
      <dgm:prSet presAssocID="{2F50420E-C62C-4DFE-A9AB-2539EB980696}" presName="root" presStyleCnt="0">
        <dgm:presLayoutVars>
          <dgm:dir/>
          <dgm:resizeHandles val="exact"/>
        </dgm:presLayoutVars>
      </dgm:prSet>
      <dgm:spPr/>
    </dgm:pt>
    <dgm:pt modelId="{7ABDBF68-6027-4747-9725-8DB42C7B059E}" type="pres">
      <dgm:prSet presAssocID="{F6AF0110-0C46-4A57-9ABE-5C59C8EC78CC}" presName="compNode" presStyleCnt="0"/>
      <dgm:spPr/>
    </dgm:pt>
    <dgm:pt modelId="{A6C46989-7043-4E8A-985C-074A96A08C9B}" type="pres">
      <dgm:prSet presAssocID="{F6AF0110-0C46-4A57-9ABE-5C59C8EC78CC}" presName="bgRect" presStyleLbl="bgShp" presStyleIdx="0" presStyleCnt="2"/>
      <dgm:spPr/>
    </dgm:pt>
    <dgm:pt modelId="{A8356E6A-0DBD-4245-8F66-84CAECDA4F74}" type="pres">
      <dgm:prSet presAssocID="{F6AF0110-0C46-4A57-9ABE-5C59C8EC78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4D6741A-7303-4A8C-AE4B-5C2D05A09462}" type="pres">
      <dgm:prSet presAssocID="{F6AF0110-0C46-4A57-9ABE-5C59C8EC78CC}" presName="spaceRect" presStyleCnt="0"/>
      <dgm:spPr/>
    </dgm:pt>
    <dgm:pt modelId="{4DC82595-6A6F-49C0-8AC1-0CED39C5E25F}" type="pres">
      <dgm:prSet presAssocID="{F6AF0110-0C46-4A57-9ABE-5C59C8EC78CC}" presName="parTx" presStyleLbl="revTx" presStyleIdx="0" presStyleCnt="2">
        <dgm:presLayoutVars>
          <dgm:chMax val="0"/>
          <dgm:chPref val="0"/>
        </dgm:presLayoutVars>
      </dgm:prSet>
      <dgm:spPr/>
    </dgm:pt>
    <dgm:pt modelId="{C38C0CE0-DF20-4F85-8DB2-44560E427537}" type="pres">
      <dgm:prSet presAssocID="{B2C14C18-8E8F-421A-B720-6013E37DB158}" presName="sibTrans" presStyleCnt="0"/>
      <dgm:spPr/>
    </dgm:pt>
    <dgm:pt modelId="{AA4A1BCF-BE5F-428B-9934-3A8A70A2CFAE}" type="pres">
      <dgm:prSet presAssocID="{5BAD6109-A990-46A6-B085-482063952842}" presName="compNode" presStyleCnt="0"/>
      <dgm:spPr/>
    </dgm:pt>
    <dgm:pt modelId="{2BAF60AB-B60B-40EB-A218-188C73428AED}" type="pres">
      <dgm:prSet presAssocID="{5BAD6109-A990-46A6-B085-482063952842}" presName="bgRect" presStyleLbl="bgShp" presStyleIdx="1" presStyleCnt="2"/>
      <dgm:spPr/>
    </dgm:pt>
    <dgm:pt modelId="{A4304CD5-A356-46DF-A36A-BFE46A26114D}" type="pres">
      <dgm:prSet presAssocID="{5BAD6109-A990-46A6-B085-4820639528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EF02656-6FDC-4629-BA9B-F52D4CCC5032}" type="pres">
      <dgm:prSet presAssocID="{5BAD6109-A990-46A6-B085-482063952842}" presName="spaceRect" presStyleCnt="0"/>
      <dgm:spPr/>
    </dgm:pt>
    <dgm:pt modelId="{2D6E3E6F-7159-4D16-9A55-08954ABA8AB9}" type="pres">
      <dgm:prSet presAssocID="{5BAD6109-A990-46A6-B085-48206395284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804CD0D-E4B5-4983-B5EF-4355F5912892}" srcId="{2F50420E-C62C-4DFE-A9AB-2539EB980696}" destId="{F6AF0110-0C46-4A57-9ABE-5C59C8EC78CC}" srcOrd="0" destOrd="0" parTransId="{B550E28D-FFDC-4C75-AA55-F7055D36D963}" sibTransId="{B2C14C18-8E8F-421A-B720-6013E37DB158}"/>
    <dgm:cxn modelId="{6CEDC960-6594-4190-A07B-DF66C359376C}" srcId="{2F50420E-C62C-4DFE-A9AB-2539EB980696}" destId="{5BAD6109-A990-46A6-B085-482063952842}" srcOrd="1" destOrd="0" parTransId="{D95CFA00-2482-42DE-AE98-81EE0259AD53}" sibTransId="{04CC06AC-6C63-410E-8417-8658AB28AFB0}"/>
    <dgm:cxn modelId="{5F442698-4215-4DE2-80E4-734F5FAC5658}" type="presOf" srcId="{5BAD6109-A990-46A6-B085-482063952842}" destId="{2D6E3E6F-7159-4D16-9A55-08954ABA8AB9}" srcOrd="0" destOrd="0" presId="urn:microsoft.com/office/officeart/2018/2/layout/IconVerticalSolidList"/>
    <dgm:cxn modelId="{6520ABA6-F47A-48AA-9BB4-288212CEEA5E}" type="presOf" srcId="{2F50420E-C62C-4DFE-A9AB-2539EB980696}" destId="{1BAF03E5-2D87-4D5B-8991-D9CE22192CD6}" srcOrd="0" destOrd="0" presId="urn:microsoft.com/office/officeart/2018/2/layout/IconVerticalSolidList"/>
    <dgm:cxn modelId="{D5169BE8-2B29-4E17-B2B5-10A134A87F12}" type="presOf" srcId="{F6AF0110-0C46-4A57-9ABE-5C59C8EC78CC}" destId="{4DC82595-6A6F-49C0-8AC1-0CED39C5E25F}" srcOrd="0" destOrd="0" presId="urn:microsoft.com/office/officeart/2018/2/layout/IconVerticalSolidList"/>
    <dgm:cxn modelId="{5368E6D5-5B67-4EE5-85FB-04818D6AD176}" type="presParOf" srcId="{1BAF03E5-2D87-4D5B-8991-D9CE22192CD6}" destId="{7ABDBF68-6027-4747-9725-8DB42C7B059E}" srcOrd="0" destOrd="0" presId="urn:microsoft.com/office/officeart/2018/2/layout/IconVerticalSolidList"/>
    <dgm:cxn modelId="{6BEF29B4-D804-41BD-B556-8E14A92EE7E1}" type="presParOf" srcId="{7ABDBF68-6027-4747-9725-8DB42C7B059E}" destId="{A6C46989-7043-4E8A-985C-074A96A08C9B}" srcOrd="0" destOrd="0" presId="urn:microsoft.com/office/officeart/2018/2/layout/IconVerticalSolidList"/>
    <dgm:cxn modelId="{11A77577-7838-4978-A8BC-5443B6894791}" type="presParOf" srcId="{7ABDBF68-6027-4747-9725-8DB42C7B059E}" destId="{A8356E6A-0DBD-4245-8F66-84CAECDA4F74}" srcOrd="1" destOrd="0" presId="urn:microsoft.com/office/officeart/2018/2/layout/IconVerticalSolidList"/>
    <dgm:cxn modelId="{72161FF7-674E-4F43-8DAC-4C656F7D3BC5}" type="presParOf" srcId="{7ABDBF68-6027-4747-9725-8DB42C7B059E}" destId="{94D6741A-7303-4A8C-AE4B-5C2D05A09462}" srcOrd="2" destOrd="0" presId="urn:microsoft.com/office/officeart/2018/2/layout/IconVerticalSolidList"/>
    <dgm:cxn modelId="{5621D00F-5A92-4986-A2AC-839B4C73455F}" type="presParOf" srcId="{7ABDBF68-6027-4747-9725-8DB42C7B059E}" destId="{4DC82595-6A6F-49C0-8AC1-0CED39C5E25F}" srcOrd="3" destOrd="0" presId="urn:microsoft.com/office/officeart/2018/2/layout/IconVerticalSolidList"/>
    <dgm:cxn modelId="{868B328C-B678-425D-984D-BA58A5720A34}" type="presParOf" srcId="{1BAF03E5-2D87-4D5B-8991-D9CE22192CD6}" destId="{C38C0CE0-DF20-4F85-8DB2-44560E427537}" srcOrd="1" destOrd="0" presId="urn:microsoft.com/office/officeart/2018/2/layout/IconVerticalSolidList"/>
    <dgm:cxn modelId="{25FE480C-36F0-4331-8DB8-7368BB859E48}" type="presParOf" srcId="{1BAF03E5-2D87-4D5B-8991-D9CE22192CD6}" destId="{AA4A1BCF-BE5F-428B-9934-3A8A70A2CFAE}" srcOrd="2" destOrd="0" presId="urn:microsoft.com/office/officeart/2018/2/layout/IconVerticalSolidList"/>
    <dgm:cxn modelId="{ED45D796-847F-4DAB-AC4C-12FF5E5B0DF3}" type="presParOf" srcId="{AA4A1BCF-BE5F-428B-9934-3A8A70A2CFAE}" destId="{2BAF60AB-B60B-40EB-A218-188C73428AED}" srcOrd="0" destOrd="0" presId="urn:microsoft.com/office/officeart/2018/2/layout/IconVerticalSolidList"/>
    <dgm:cxn modelId="{827D5E9A-B331-491F-B562-87E472A122C9}" type="presParOf" srcId="{AA4A1BCF-BE5F-428B-9934-3A8A70A2CFAE}" destId="{A4304CD5-A356-46DF-A36A-BFE46A26114D}" srcOrd="1" destOrd="0" presId="urn:microsoft.com/office/officeart/2018/2/layout/IconVerticalSolidList"/>
    <dgm:cxn modelId="{81AC4831-E2A2-4A1C-938D-194BF1D84423}" type="presParOf" srcId="{AA4A1BCF-BE5F-428B-9934-3A8A70A2CFAE}" destId="{8EF02656-6FDC-4629-BA9B-F52D4CCC5032}" srcOrd="2" destOrd="0" presId="urn:microsoft.com/office/officeart/2018/2/layout/IconVerticalSolidList"/>
    <dgm:cxn modelId="{8D0901B6-B85B-459F-A23A-7D80C0B80D6B}" type="presParOf" srcId="{AA4A1BCF-BE5F-428B-9934-3A8A70A2CFAE}" destId="{2D6E3E6F-7159-4D16-9A55-08954ABA8A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FDE43-5410-4C10-830E-A07B2FE1E4BD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13031C-91D8-40BD-86E6-1D54B60F0D2F}">
      <dgm:prSet/>
      <dgm:spPr/>
      <dgm:t>
        <a:bodyPr/>
        <a:lstStyle/>
        <a:p>
          <a:r>
            <a:rPr lang="en-US" dirty="0"/>
            <a:t>Thematic training content to be delivered in the training course, </a:t>
          </a:r>
          <a:r>
            <a:rPr lang="en-US" dirty="0" err="1"/>
            <a:t>emphasising</a:t>
          </a:r>
          <a:r>
            <a:rPr lang="en-US" dirty="0"/>
            <a:t> on Green Deal priority, UN goals for sustainable development and the shift from the paradigm of recycling to the concept of zero waste. </a:t>
          </a:r>
        </a:p>
      </dgm:t>
    </dgm:pt>
    <dgm:pt modelId="{B1CFA39A-5598-4B49-ABFA-A5B25E4B8929}" type="parTrans" cxnId="{E5BAB02D-E88B-4566-8D92-6E9110715777}">
      <dgm:prSet/>
      <dgm:spPr/>
      <dgm:t>
        <a:bodyPr/>
        <a:lstStyle/>
        <a:p>
          <a:endParaRPr lang="en-US"/>
        </a:p>
      </dgm:t>
    </dgm:pt>
    <dgm:pt modelId="{A4746590-B114-4F8B-A521-5B14133EFC33}" type="sibTrans" cxnId="{E5BAB02D-E88B-4566-8D92-6E9110715777}">
      <dgm:prSet/>
      <dgm:spPr/>
      <dgm:t>
        <a:bodyPr/>
        <a:lstStyle/>
        <a:p>
          <a:endParaRPr lang="en-US"/>
        </a:p>
      </dgm:t>
    </dgm:pt>
    <dgm:pt modelId="{45B99ECA-8C83-4C75-A9F6-E7806417EDC9}">
      <dgm:prSet/>
      <dgm:spPr/>
      <dgm:t>
        <a:bodyPr/>
        <a:lstStyle/>
        <a:p>
          <a:r>
            <a:rPr lang="en-US"/>
            <a:t>Thematic training methods and practical activities to be presented to primary teachers. These methods will focus on engaging pupils in practical/experiential activities, which foster their ecological awareness and environment citizenship skills.</a:t>
          </a:r>
        </a:p>
      </dgm:t>
    </dgm:pt>
    <dgm:pt modelId="{7CB15D95-8581-49B0-A815-FDC1F53E2436}" type="parTrans" cxnId="{33A40E64-E204-4E6A-9BAB-DBB1962D3EEC}">
      <dgm:prSet/>
      <dgm:spPr/>
      <dgm:t>
        <a:bodyPr/>
        <a:lstStyle/>
        <a:p>
          <a:endParaRPr lang="en-US"/>
        </a:p>
      </dgm:t>
    </dgm:pt>
    <dgm:pt modelId="{4638E57C-A70A-45BD-ABBE-85E2F4752E63}" type="sibTrans" cxnId="{33A40E64-E204-4E6A-9BAB-DBB1962D3EEC}">
      <dgm:prSet/>
      <dgm:spPr/>
      <dgm:t>
        <a:bodyPr/>
        <a:lstStyle/>
        <a:p>
          <a:endParaRPr lang="en-US"/>
        </a:p>
      </dgm:t>
    </dgm:pt>
    <dgm:pt modelId="{4FA8300C-3DC0-4E46-9C0B-FBAF7FD3B1A7}">
      <dgm:prSet/>
      <dgm:spPr/>
      <dgm:t>
        <a:bodyPr/>
        <a:lstStyle/>
        <a:p>
          <a:r>
            <a:rPr lang="en-US"/>
            <a:t>Training guidelines for providers of courses to teachers with a sample course structure in line with national legislative frameworks. </a:t>
          </a:r>
        </a:p>
      </dgm:t>
    </dgm:pt>
    <dgm:pt modelId="{2CC2C5C3-D6C9-441C-8A0F-D5761074E2A5}" type="parTrans" cxnId="{512EA477-07B3-4C57-A69C-47FAA70BACD2}">
      <dgm:prSet/>
      <dgm:spPr/>
      <dgm:t>
        <a:bodyPr/>
        <a:lstStyle/>
        <a:p>
          <a:endParaRPr lang="en-US"/>
        </a:p>
      </dgm:t>
    </dgm:pt>
    <dgm:pt modelId="{5C349F2C-B8C8-4659-81AA-4A898B31066A}" type="sibTrans" cxnId="{512EA477-07B3-4C57-A69C-47FAA70BACD2}">
      <dgm:prSet/>
      <dgm:spPr/>
      <dgm:t>
        <a:bodyPr/>
        <a:lstStyle/>
        <a:p>
          <a:endParaRPr lang="en-US"/>
        </a:p>
      </dgm:t>
    </dgm:pt>
    <dgm:pt modelId="{C2C74F1E-3E8D-4F05-AECE-8A0AE6B833C9}">
      <dgm:prSet/>
      <dgm:spPr/>
      <dgm:t>
        <a:bodyPr/>
        <a:lstStyle/>
        <a:p>
          <a:r>
            <a:rPr lang="en-US" dirty="0"/>
            <a:t>Special chapter on the concept of Green Schools “going beyond the classroom activities”. Inspired by Green Schools model from Ireland (https://greenschoolsireland.org/)</a:t>
          </a:r>
        </a:p>
      </dgm:t>
    </dgm:pt>
    <dgm:pt modelId="{AA7032D8-BC70-49E8-99D9-17B7E300301F}" type="parTrans" cxnId="{5A17EAB1-ABFB-4321-A1E3-F3431BAA726E}">
      <dgm:prSet/>
      <dgm:spPr/>
      <dgm:t>
        <a:bodyPr/>
        <a:lstStyle/>
        <a:p>
          <a:endParaRPr lang="en-US"/>
        </a:p>
      </dgm:t>
    </dgm:pt>
    <dgm:pt modelId="{BA8C3298-6934-4D56-8534-9DD0F3CCC2A0}" type="sibTrans" cxnId="{5A17EAB1-ABFB-4321-A1E3-F3431BAA726E}">
      <dgm:prSet/>
      <dgm:spPr/>
      <dgm:t>
        <a:bodyPr/>
        <a:lstStyle/>
        <a:p>
          <a:endParaRPr lang="en-US"/>
        </a:p>
      </dgm:t>
    </dgm:pt>
    <dgm:pt modelId="{4BE6B967-A53D-4941-94CC-0B3EF09F52A6}" type="pres">
      <dgm:prSet presAssocID="{09FFDE43-5410-4C10-830E-A07B2FE1E4BD}" presName="linear" presStyleCnt="0">
        <dgm:presLayoutVars>
          <dgm:animLvl val="lvl"/>
          <dgm:resizeHandles val="exact"/>
        </dgm:presLayoutVars>
      </dgm:prSet>
      <dgm:spPr/>
    </dgm:pt>
    <dgm:pt modelId="{AEC9C33F-D373-4619-8C61-492EA9E1AE10}" type="pres">
      <dgm:prSet presAssocID="{4E13031C-91D8-40BD-86E6-1D54B60F0D2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E33810-8133-4829-806C-FFD4818F5E9F}" type="pres">
      <dgm:prSet presAssocID="{A4746590-B114-4F8B-A521-5B14133EFC33}" presName="spacer" presStyleCnt="0"/>
      <dgm:spPr/>
    </dgm:pt>
    <dgm:pt modelId="{C26BA4A9-D4B2-4B73-9E44-31CBAFEA9023}" type="pres">
      <dgm:prSet presAssocID="{45B99ECA-8C83-4C75-A9F6-E7806417EDC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653AE9-8007-4BEF-BD4B-57032BF40A10}" type="pres">
      <dgm:prSet presAssocID="{4638E57C-A70A-45BD-ABBE-85E2F4752E63}" presName="spacer" presStyleCnt="0"/>
      <dgm:spPr/>
    </dgm:pt>
    <dgm:pt modelId="{F0CCFA8D-5969-44BA-96DE-9D6A1AB36175}" type="pres">
      <dgm:prSet presAssocID="{4FA8300C-3DC0-4E46-9C0B-FBAF7FD3B1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336102-3FB2-4D2F-968D-94E7D3EA9047}" type="pres">
      <dgm:prSet presAssocID="{5C349F2C-B8C8-4659-81AA-4A898B31066A}" presName="spacer" presStyleCnt="0"/>
      <dgm:spPr/>
    </dgm:pt>
    <dgm:pt modelId="{38B08138-16D3-4D52-B3B7-51F80A3F4F60}" type="pres">
      <dgm:prSet presAssocID="{C2C74F1E-3E8D-4F05-AECE-8A0AE6B833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733840D-8338-4C38-91F9-0ACE653DC46E}" type="presOf" srcId="{09FFDE43-5410-4C10-830E-A07B2FE1E4BD}" destId="{4BE6B967-A53D-4941-94CC-0B3EF09F52A6}" srcOrd="0" destOrd="0" presId="urn:microsoft.com/office/officeart/2005/8/layout/vList2"/>
    <dgm:cxn modelId="{A2520521-D854-4566-9FC5-4C08942C73E2}" type="presOf" srcId="{C2C74F1E-3E8D-4F05-AECE-8A0AE6B833C9}" destId="{38B08138-16D3-4D52-B3B7-51F80A3F4F60}" srcOrd="0" destOrd="0" presId="urn:microsoft.com/office/officeart/2005/8/layout/vList2"/>
    <dgm:cxn modelId="{E5BAB02D-E88B-4566-8D92-6E9110715777}" srcId="{09FFDE43-5410-4C10-830E-A07B2FE1E4BD}" destId="{4E13031C-91D8-40BD-86E6-1D54B60F0D2F}" srcOrd="0" destOrd="0" parTransId="{B1CFA39A-5598-4B49-ABFA-A5B25E4B8929}" sibTransId="{A4746590-B114-4F8B-A521-5B14133EFC33}"/>
    <dgm:cxn modelId="{33A40E64-E204-4E6A-9BAB-DBB1962D3EEC}" srcId="{09FFDE43-5410-4C10-830E-A07B2FE1E4BD}" destId="{45B99ECA-8C83-4C75-A9F6-E7806417EDC9}" srcOrd="1" destOrd="0" parTransId="{7CB15D95-8581-49B0-A815-FDC1F53E2436}" sibTransId="{4638E57C-A70A-45BD-ABBE-85E2F4752E63}"/>
    <dgm:cxn modelId="{E8EA456F-100B-45F2-8D89-984A84F06DF8}" type="presOf" srcId="{4FA8300C-3DC0-4E46-9C0B-FBAF7FD3B1A7}" destId="{F0CCFA8D-5969-44BA-96DE-9D6A1AB36175}" srcOrd="0" destOrd="0" presId="urn:microsoft.com/office/officeart/2005/8/layout/vList2"/>
    <dgm:cxn modelId="{512EA477-07B3-4C57-A69C-47FAA70BACD2}" srcId="{09FFDE43-5410-4C10-830E-A07B2FE1E4BD}" destId="{4FA8300C-3DC0-4E46-9C0B-FBAF7FD3B1A7}" srcOrd="2" destOrd="0" parTransId="{2CC2C5C3-D6C9-441C-8A0F-D5761074E2A5}" sibTransId="{5C349F2C-B8C8-4659-81AA-4A898B31066A}"/>
    <dgm:cxn modelId="{3A8ADD82-59F8-4A48-B0D9-D653DFC914EF}" type="presOf" srcId="{45B99ECA-8C83-4C75-A9F6-E7806417EDC9}" destId="{C26BA4A9-D4B2-4B73-9E44-31CBAFEA9023}" srcOrd="0" destOrd="0" presId="urn:microsoft.com/office/officeart/2005/8/layout/vList2"/>
    <dgm:cxn modelId="{5E4A3D91-9146-4E98-985C-79018767204E}" type="presOf" srcId="{4E13031C-91D8-40BD-86E6-1D54B60F0D2F}" destId="{AEC9C33F-D373-4619-8C61-492EA9E1AE10}" srcOrd="0" destOrd="0" presId="urn:microsoft.com/office/officeart/2005/8/layout/vList2"/>
    <dgm:cxn modelId="{5A17EAB1-ABFB-4321-A1E3-F3431BAA726E}" srcId="{09FFDE43-5410-4C10-830E-A07B2FE1E4BD}" destId="{C2C74F1E-3E8D-4F05-AECE-8A0AE6B833C9}" srcOrd="3" destOrd="0" parTransId="{AA7032D8-BC70-49E8-99D9-17B7E300301F}" sibTransId="{BA8C3298-6934-4D56-8534-9DD0F3CCC2A0}"/>
    <dgm:cxn modelId="{B04BBE5D-23CC-469A-B2EC-6588DD342156}" type="presParOf" srcId="{4BE6B967-A53D-4941-94CC-0B3EF09F52A6}" destId="{AEC9C33F-D373-4619-8C61-492EA9E1AE10}" srcOrd="0" destOrd="0" presId="urn:microsoft.com/office/officeart/2005/8/layout/vList2"/>
    <dgm:cxn modelId="{C26371CF-111A-4A57-9C51-50EF752FCC3B}" type="presParOf" srcId="{4BE6B967-A53D-4941-94CC-0B3EF09F52A6}" destId="{B6E33810-8133-4829-806C-FFD4818F5E9F}" srcOrd="1" destOrd="0" presId="urn:microsoft.com/office/officeart/2005/8/layout/vList2"/>
    <dgm:cxn modelId="{34592F43-0BC6-44BF-AC07-FC1D2401B0D6}" type="presParOf" srcId="{4BE6B967-A53D-4941-94CC-0B3EF09F52A6}" destId="{C26BA4A9-D4B2-4B73-9E44-31CBAFEA9023}" srcOrd="2" destOrd="0" presId="urn:microsoft.com/office/officeart/2005/8/layout/vList2"/>
    <dgm:cxn modelId="{4DD1730D-C134-402C-96D1-D988FDC714CB}" type="presParOf" srcId="{4BE6B967-A53D-4941-94CC-0B3EF09F52A6}" destId="{E0653AE9-8007-4BEF-BD4B-57032BF40A10}" srcOrd="3" destOrd="0" presId="urn:microsoft.com/office/officeart/2005/8/layout/vList2"/>
    <dgm:cxn modelId="{68C63BCE-160C-45C3-AF04-0EA8400FF8F3}" type="presParOf" srcId="{4BE6B967-A53D-4941-94CC-0B3EF09F52A6}" destId="{F0CCFA8D-5969-44BA-96DE-9D6A1AB36175}" srcOrd="4" destOrd="0" presId="urn:microsoft.com/office/officeart/2005/8/layout/vList2"/>
    <dgm:cxn modelId="{F653EB56-FFCB-4DF2-AE3E-65841BB681AB}" type="presParOf" srcId="{4BE6B967-A53D-4941-94CC-0B3EF09F52A6}" destId="{E2336102-3FB2-4D2F-968D-94E7D3EA9047}" srcOrd="5" destOrd="0" presId="urn:microsoft.com/office/officeart/2005/8/layout/vList2"/>
    <dgm:cxn modelId="{BF6752DB-3570-4EC1-B6E1-797B1D2FB08D}" type="presParOf" srcId="{4BE6B967-A53D-4941-94CC-0B3EF09F52A6}" destId="{38B08138-16D3-4D52-B3B7-51F80A3F4F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C7B466-65C4-4C16-8482-6433683FB3D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FE534D3-DC54-47C4-8A96-49D8F08F474D}">
      <dgm:prSet/>
      <dgm:spPr/>
      <dgm:t>
        <a:bodyPr/>
        <a:lstStyle/>
        <a:p>
          <a:r>
            <a:rPr lang="en-US"/>
            <a:t>April-May 2022 Tasks</a:t>
          </a:r>
        </a:p>
      </dgm:t>
    </dgm:pt>
    <dgm:pt modelId="{6A61931F-3CCC-4513-8982-65FAD32B0852}" type="parTrans" cxnId="{41838513-B20F-4A42-84AA-DD65B35C890B}">
      <dgm:prSet/>
      <dgm:spPr/>
      <dgm:t>
        <a:bodyPr/>
        <a:lstStyle/>
        <a:p>
          <a:endParaRPr lang="en-US"/>
        </a:p>
      </dgm:t>
    </dgm:pt>
    <dgm:pt modelId="{3D3CE183-01BB-472D-A4E4-83CECDE22DEA}" type="sibTrans" cxnId="{41838513-B20F-4A42-84AA-DD65B35C890B}">
      <dgm:prSet/>
      <dgm:spPr/>
      <dgm:t>
        <a:bodyPr/>
        <a:lstStyle/>
        <a:p>
          <a:endParaRPr lang="en-US"/>
        </a:p>
      </dgm:t>
    </dgm:pt>
    <dgm:pt modelId="{B88AE4D1-AADF-40A3-B666-999F02D90926}">
      <dgm:prSet/>
      <dgm:spPr/>
      <dgm:t>
        <a:bodyPr/>
        <a:lstStyle/>
        <a:p>
          <a:r>
            <a:rPr lang="en-US" b="1"/>
            <a:t>Validation of concept (research group and additional desk research)</a:t>
          </a:r>
          <a:endParaRPr lang="en-US"/>
        </a:p>
      </dgm:t>
    </dgm:pt>
    <dgm:pt modelId="{7B44A5DD-8741-46DD-83E6-64ED7F435F90}" type="parTrans" cxnId="{F76084FA-E132-4BD3-AF61-EBABFE3B4820}">
      <dgm:prSet/>
      <dgm:spPr/>
      <dgm:t>
        <a:bodyPr/>
        <a:lstStyle/>
        <a:p>
          <a:endParaRPr lang="en-US"/>
        </a:p>
      </dgm:t>
    </dgm:pt>
    <dgm:pt modelId="{7096305C-D531-4C9A-99F3-2D9C0C90DE0D}" type="sibTrans" cxnId="{F76084FA-E132-4BD3-AF61-EBABFE3B4820}">
      <dgm:prSet/>
      <dgm:spPr/>
      <dgm:t>
        <a:bodyPr/>
        <a:lstStyle/>
        <a:p>
          <a:endParaRPr lang="en-US"/>
        </a:p>
      </dgm:t>
    </dgm:pt>
    <dgm:pt modelId="{0AEFCB6D-1E60-4D37-9E47-85D985C66388}">
      <dgm:prSet/>
      <dgm:spPr/>
      <dgm:t>
        <a:bodyPr/>
        <a:lstStyle/>
        <a:p>
          <a:r>
            <a:rPr lang="en-US"/>
            <a:t>BG sends research questions and instructions for focus groups</a:t>
          </a:r>
        </a:p>
      </dgm:t>
    </dgm:pt>
    <dgm:pt modelId="{46220AF9-67EE-4CDA-9458-0C833F818FB9}" type="parTrans" cxnId="{FC46E468-8608-4A05-974F-52235C80CF59}">
      <dgm:prSet/>
      <dgm:spPr/>
      <dgm:t>
        <a:bodyPr/>
        <a:lstStyle/>
        <a:p>
          <a:endParaRPr lang="en-US"/>
        </a:p>
      </dgm:t>
    </dgm:pt>
    <dgm:pt modelId="{E69695EE-6611-4CCE-808C-2D349A13242A}" type="sibTrans" cxnId="{FC46E468-8608-4A05-974F-52235C80CF59}">
      <dgm:prSet/>
      <dgm:spPr/>
      <dgm:t>
        <a:bodyPr/>
        <a:lstStyle/>
        <a:p>
          <a:endParaRPr lang="en-US"/>
        </a:p>
      </dgm:t>
    </dgm:pt>
    <dgm:pt modelId="{0B1D1E47-8F0F-4EA8-B3AB-087AC21F26FC}">
      <dgm:prSet/>
      <dgm:spPr/>
      <dgm:t>
        <a:bodyPr/>
        <a:lstStyle/>
        <a:p>
          <a:r>
            <a:rPr lang="en-US"/>
            <a:t>Partners prepare national reports with findings, including sources that can be used for drafting the methodology</a:t>
          </a:r>
        </a:p>
      </dgm:t>
    </dgm:pt>
    <dgm:pt modelId="{5AE9C916-EB11-4C7F-B252-08EE4782B7E3}" type="parTrans" cxnId="{F08B3ABE-6997-4FE1-8856-E4E5498AD1D2}">
      <dgm:prSet/>
      <dgm:spPr/>
      <dgm:t>
        <a:bodyPr/>
        <a:lstStyle/>
        <a:p>
          <a:endParaRPr lang="en-US"/>
        </a:p>
      </dgm:t>
    </dgm:pt>
    <dgm:pt modelId="{63365B45-0C77-40EA-B2C4-34BF45E7DE00}" type="sibTrans" cxnId="{F08B3ABE-6997-4FE1-8856-E4E5498AD1D2}">
      <dgm:prSet/>
      <dgm:spPr/>
      <dgm:t>
        <a:bodyPr/>
        <a:lstStyle/>
        <a:p>
          <a:endParaRPr lang="en-US"/>
        </a:p>
      </dgm:t>
    </dgm:pt>
    <dgm:pt modelId="{4A2F18D7-7AB1-4988-9136-E08953A0082E}">
      <dgm:prSet/>
      <dgm:spPr/>
      <dgm:t>
        <a:bodyPr/>
        <a:lstStyle/>
        <a:p>
          <a:r>
            <a:rPr lang="en-US"/>
            <a:t>BG partner consolidates findings and makes changes to the structure of the methodology, if needed</a:t>
          </a:r>
        </a:p>
      </dgm:t>
    </dgm:pt>
    <dgm:pt modelId="{31C39D44-CCE9-4BAE-B3C2-499AD694379C}" type="parTrans" cxnId="{13282D3D-B439-45F6-8F17-AB8EDE012E9F}">
      <dgm:prSet/>
      <dgm:spPr/>
      <dgm:t>
        <a:bodyPr/>
        <a:lstStyle/>
        <a:p>
          <a:endParaRPr lang="en-US"/>
        </a:p>
      </dgm:t>
    </dgm:pt>
    <dgm:pt modelId="{C83BA621-3B21-4DBB-AB74-C0E4D53681B6}" type="sibTrans" cxnId="{13282D3D-B439-45F6-8F17-AB8EDE012E9F}">
      <dgm:prSet/>
      <dgm:spPr/>
      <dgm:t>
        <a:bodyPr/>
        <a:lstStyle/>
        <a:p>
          <a:endParaRPr lang="en-US"/>
        </a:p>
      </dgm:t>
    </dgm:pt>
    <dgm:pt modelId="{A3EB8336-DE35-419E-80DC-5E11E22CF107}">
      <dgm:prSet/>
      <dgm:spPr/>
      <dgm:t>
        <a:bodyPr/>
        <a:lstStyle/>
        <a:p>
          <a:r>
            <a:rPr lang="en-US"/>
            <a:t>BG partner will distribute development (writing tasks) to all partners. For example: </a:t>
          </a:r>
        </a:p>
      </dgm:t>
    </dgm:pt>
    <dgm:pt modelId="{2861385A-0F7F-4CDA-8894-F473FBB2C304}" type="parTrans" cxnId="{8E96030D-2836-449D-8C34-3E1339C4469E}">
      <dgm:prSet/>
      <dgm:spPr/>
      <dgm:t>
        <a:bodyPr/>
        <a:lstStyle/>
        <a:p>
          <a:endParaRPr lang="en-US"/>
        </a:p>
      </dgm:t>
    </dgm:pt>
    <dgm:pt modelId="{62769F73-BE9B-4A83-B563-E2D59A6A6900}" type="sibTrans" cxnId="{8E96030D-2836-449D-8C34-3E1339C4469E}">
      <dgm:prSet/>
      <dgm:spPr/>
      <dgm:t>
        <a:bodyPr/>
        <a:lstStyle/>
        <a:p>
          <a:endParaRPr lang="en-US"/>
        </a:p>
      </dgm:t>
    </dgm:pt>
    <dgm:pt modelId="{F80515FD-10A3-4CFB-A720-CF8692CF80BE}">
      <dgm:prSet/>
      <dgm:spPr/>
      <dgm:t>
        <a:bodyPr/>
        <a:lstStyle/>
        <a:p>
          <a:r>
            <a:rPr lang="en-US" dirty="0"/>
            <a:t>FLSI </a:t>
          </a:r>
          <a:r>
            <a:rPr lang="bg-BG" dirty="0"/>
            <a:t>- </a:t>
          </a:r>
          <a:r>
            <a:rPr lang="en-US" dirty="0"/>
            <a:t>chapter on teaching methods</a:t>
          </a:r>
        </a:p>
      </dgm:t>
    </dgm:pt>
    <dgm:pt modelId="{7BA65FA0-27D0-4071-B352-CE837F88641F}" type="parTrans" cxnId="{79E12A1C-3925-4E30-96D3-3D4C0F8B992F}">
      <dgm:prSet/>
      <dgm:spPr/>
      <dgm:t>
        <a:bodyPr/>
        <a:lstStyle/>
        <a:p>
          <a:endParaRPr lang="en-US"/>
        </a:p>
      </dgm:t>
    </dgm:pt>
    <dgm:pt modelId="{6DFB7AF4-C8E5-4D89-9947-7CA9E3717C93}" type="sibTrans" cxnId="{79E12A1C-3925-4E30-96D3-3D4C0F8B992F}">
      <dgm:prSet/>
      <dgm:spPr/>
      <dgm:t>
        <a:bodyPr/>
        <a:lstStyle/>
        <a:p>
          <a:endParaRPr lang="en-US"/>
        </a:p>
      </dgm:t>
    </dgm:pt>
    <dgm:pt modelId="{970054B6-0CE2-4138-BF48-00A191329581}">
      <dgm:prSet/>
      <dgm:spPr/>
      <dgm:t>
        <a:bodyPr/>
        <a:lstStyle/>
        <a:p>
          <a:r>
            <a:rPr lang="en-US"/>
            <a:t>TUS </a:t>
          </a:r>
          <a:r>
            <a:rPr lang="bg-BG"/>
            <a:t>- </a:t>
          </a:r>
          <a:r>
            <a:rPr lang="en-US"/>
            <a:t>chapter on ecological</a:t>
          </a:r>
          <a:r>
            <a:rPr lang="bg-BG"/>
            <a:t> </a:t>
          </a:r>
          <a:r>
            <a:rPr lang="en-US"/>
            <a:t>education</a:t>
          </a:r>
        </a:p>
      </dgm:t>
    </dgm:pt>
    <dgm:pt modelId="{AE5B4D33-64FF-4E3C-B2D8-B23D4EBAADAC}" type="parTrans" cxnId="{FB8DD659-2268-4453-9849-8583B2E2A8C3}">
      <dgm:prSet/>
      <dgm:spPr/>
      <dgm:t>
        <a:bodyPr/>
        <a:lstStyle/>
        <a:p>
          <a:endParaRPr lang="en-US"/>
        </a:p>
      </dgm:t>
    </dgm:pt>
    <dgm:pt modelId="{1A9B552B-0730-49FE-B774-4B22FCAF912F}" type="sibTrans" cxnId="{FB8DD659-2268-4453-9849-8583B2E2A8C3}">
      <dgm:prSet/>
      <dgm:spPr/>
      <dgm:t>
        <a:bodyPr/>
        <a:lstStyle/>
        <a:p>
          <a:endParaRPr lang="en-US"/>
        </a:p>
      </dgm:t>
    </dgm:pt>
    <dgm:pt modelId="{60754BE9-17D1-4417-9CB9-6DAC35E70351}">
      <dgm:prSet/>
      <dgm:spPr/>
      <dgm:t>
        <a:bodyPr/>
        <a:lstStyle/>
        <a:p>
          <a:r>
            <a:rPr lang="en-US"/>
            <a:t>SBU </a:t>
          </a:r>
          <a:r>
            <a:rPr lang="bg-BG"/>
            <a:t>- </a:t>
          </a:r>
          <a:r>
            <a:rPr lang="en-US"/>
            <a:t>chapter</a:t>
          </a:r>
          <a:r>
            <a:rPr lang="bg-BG"/>
            <a:t> </a:t>
          </a:r>
          <a:r>
            <a:rPr lang="en-GB"/>
            <a:t>with </a:t>
          </a:r>
          <a:r>
            <a:rPr lang="en-US"/>
            <a:t>guidelines for course providers and the Green</a:t>
          </a:r>
          <a:r>
            <a:rPr lang="bg-BG"/>
            <a:t> </a:t>
          </a:r>
          <a:r>
            <a:rPr lang="en-US"/>
            <a:t>Schools concept.</a:t>
          </a:r>
        </a:p>
      </dgm:t>
    </dgm:pt>
    <dgm:pt modelId="{D34F0D54-0F08-48E9-B55C-48E51FC2ABC2}" type="parTrans" cxnId="{3DDA0FF8-67C7-4416-BC4F-93C515EF7D48}">
      <dgm:prSet/>
      <dgm:spPr/>
      <dgm:t>
        <a:bodyPr/>
        <a:lstStyle/>
        <a:p>
          <a:endParaRPr lang="en-US"/>
        </a:p>
      </dgm:t>
    </dgm:pt>
    <dgm:pt modelId="{1F90871B-0FD9-484D-972D-243334E0AB1B}" type="sibTrans" cxnId="{3DDA0FF8-67C7-4416-BC4F-93C515EF7D48}">
      <dgm:prSet/>
      <dgm:spPr/>
      <dgm:t>
        <a:bodyPr/>
        <a:lstStyle/>
        <a:p>
          <a:endParaRPr lang="en-US"/>
        </a:p>
      </dgm:t>
    </dgm:pt>
    <dgm:pt modelId="{F07B9BF1-7FCA-42E6-BE90-95AFF86265B1}" type="pres">
      <dgm:prSet presAssocID="{39C7B466-65C4-4C16-8482-6433683FB3D0}" presName="linear" presStyleCnt="0">
        <dgm:presLayoutVars>
          <dgm:dir/>
          <dgm:animLvl val="lvl"/>
          <dgm:resizeHandles val="exact"/>
        </dgm:presLayoutVars>
      </dgm:prSet>
      <dgm:spPr/>
    </dgm:pt>
    <dgm:pt modelId="{312EE4DA-4241-4472-9D84-660C30333C2D}" type="pres">
      <dgm:prSet presAssocID="{5FE534D3-DC54-47C4-8A96-49D8F08F474D}" presName="parentLin" presStyleCnt="0"/>
      <dgm:spPr/>
    </dgm:pt>
    <dgm:pt modelId="{A63605B8-0A5B-4695-9CDB-6FC2BBF52B64}" type="pres">
      <dgm:prSet presAssocID="{5FE534D3-DC54-47C4-8A96-49D8F08F474D}" presName="parentLeftMargin" presStyleLbl="node1" presStyleIdx="0" presStyleCnt="2"/>
      <dgm:spPr/>
    </dgm:pt>
    <dgm:pt modelId="{6AE2DF3C-C28E-4247-9937-6DCF592A56DE}" type="pres">
      <dgm:prSet presAssocID="{5FE534D3-DC54-47C4-8A96-49D8F08F47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D023A20-6A3E-4597-AA83-16A4B199DC0F}" type="pres">
      <dgm:prSet presAssocID="{5FE534D3-DC54-47C4-8A96-49D8F08F474D}" presName="negativeSpace" presStyleCnt="0"/>
      <dgm:spPr/>
    </dgm:pt>
    <dgm:pt modelId="{12EBFACD-39A4-4533-BC65-4E2E12E09A76}" type="pres">
      <dgm:prSet presAssocID="{5FE534D3-DC54-47C4-8A96-49D8F08F474D}" presName="childText" presStyleLbl="conFgAcc1" presStyleIdx="0" presStyleCnt="2">
        <dgm:presLayoutVars>
          <dgm:bulletEnabled val="1"/>
        </dgm:presLayoutVars>
      </dgm:prSet>
      <dgm:spPr/>
    </dgm:pt>
    <dgm:pt modelId="{8953821E-DC24-4F5A-9CAE-BFD248EC3EAC}" type="pres">
      <dgm:prSet presAssocID="{3D3CE183-01BB-472D-A4E4-83CECDE22DEA}" presName="spaceBetweenRectangles" presStyleCnt="0"/>
      <dgm:spPr/>
    </dgm:pt>
    <dgm:pt modelId="{8E7D31A1-EF73-4493-BCD3-187383672643}" type="pres">
      <dgm:prSet presAssocID="{B88AE4D1-AADF-40A3-B666-999F02D90926}" presName="parentLin" presStyleCnt="0"/>
      <dgm:spPr/>
    </dgm:pt>
    <dgm:pt modelId="{F5DAA833-C137-48DD-BC44-4FCC157FD4E1}" type="pres">
      <dgm:prSet presAssocID="{B88AE4D1-AADF-40A3-B666-999F02D90926}" presName="parentLeftMargin" presStyleLbl="node1" presStyleIdx="0" presStyleCnt="2"/>
      <dgm:spPr/>
    </dgm:pt>
    <dgm:pt modelId="{12E8EB59-4D65-4612-B341-76F0602CFEEB}" type="pres">
      <dgm:prSet presAssocID="{B88AE4D1-AADF-40A3-B666-999F02D9092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C7AAA81-D278-4521-AC56-8461075B1075}" type="pres">
      <dgm:prSet presAssocID="{B88AE4D1-AADF-40A3-B666-999F02D90926}" presName="negativeSpace" presStyleCnt="0"/>
      <dgm:spPr/>
    </dgm:pt>
    <dgm:pt modelId="{36D233D8-B9B0-4921-8D64-E7D80FCD267B}" type="pres">
      <dgm:prSet presAssocID="{B88AE4D1-AADF-40A3-B666-999F02D9092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96030D-2836-449D-8C34-3E1339C4469E}" srcId="{B88AE4D1-AADF-40A3-B666-999F02D90926}" destId="{A3EB8336-DE35-419E-80DC-5E11E22CF107}" srcOrd="3" destOrd="0" parTransId="{2861385A-0F7F-4CDA-8894-F473FBB2C304}" sibTransId="{62769F73-BE9B-4A83-B563-E2D59A6A6900}"/>
    <dgm:cxn modelId="{41838513-B20F-4A42-84AA-DD65B35C890B}" srcId="{39C7B466-65C4-4C16-8482-6433683FB3D0}" destId="{5FE534D3-DC54-47C4-8A96-49D8F08F474D}" srcOrd="0" destOrd="0" parTransId="{6A61931F-3CCC-4513-8982-65FAD32B0852}" sibTransId="{3D3CE183-01BB-472D-A4E4-83CECDE22DEA}"/>
    <dgm:cxn modelId="{79E12A1C-3925-4E30-96D3-3D4C0F8B992F}" srcId="{A3EB8336-DE35-419E-80DC-5E11E22CF107}" destId="{F80515FD-10A3-4CFB-A720-CF8692CF80BE}" srcOrd="0" destOrd="0" parTransId="{7BA65FA0-27D0-4071-B352-CE837F88641F}" sibTransId="{6DFB7AF4-C8E5-4D89-9947-7CA9E3717C93}"/>
    <dgm:cxn modelId="{2CB5D321-76E3-491A-B797-12C2AC8B847D}" type="presOf" srcId="{0AEFCB6D-1E60-4D37-9E47-85D985C66388}" destId="{36D233D8-B9B0-4921-8D64-E7D80FCD267B}" srcOrd="0" destOrd="0" presId="urn:microsoft.com/office/officeart/2005/8/layout/list1"/>
    <dgm:cxn modelId="{B8CE7F25-000E-4E57-9D7D-BC20C1D4DF8F}" type="presOf" srcId="{5FE534D3-DC54-47C4-8A96-49D8F08F474D}" destId="{6AE2DF3C-C28E-4247-9937-6DCF592A56DE}" srcOrd="1" destOrd="0" presId="urn:microsoft.com/office/officeart/2005/8/layout/list1"/>
    <dgm:cxn modelId="{1C463537-3333-4EBE-9FF9-67E8A9FC31CA}" type="presOf" srcId="{0B1D1E47-8F0F-4EA8-B3AB-087AC21F26FC}" destId="{36D233D8-B9B0-4921-8D64-E7D80FCD267B}" srcOrd="0" destOrd="1" presId="urn:microsoft.com/office/officeart/2005/8/layout/list1"/>
    <dgm:cxn modelId="{13282D3D-B439-45F6-8F17-AB8EDE012E9F}" srcId="{B88AE4D1-AADF-40A3-B666-999F02D90926}" destId="{4A2F18D7-7AB1-4988-9136-E08953A0082E}" srcOrd="2" destOrd="0" parTransId="{31C39D44-CCE9-4BAE-B3C2-499AD694379C}" sibTransId="{C83BA621-3B21-4DBB-AB74-C0E4D53681B6}"/>
    <dgm:cxn modelId="{A04A6A65-DCF6-4F11-8E9F-02A7937CBFAE}" type="presOf" srcId="{5FE534D3-DC54-47C4-8A96-49D8F08F474D}" destId="{A63605B8-0A5B-4695-9CDB-6FC2BBF52B64}" srcOrd="0" destOrd="0" presId="urn:microsoft.com/office/officeart/2005/8/layout/list1"/>
    <dgm:cxn modelId="{FC46E468-8608-4A05-974F-52235C80CF59}" srcId="{B88AE4D1-AADF-40A3-B666-999F02D90926}" destId="{0AEFCB6D-1E60-4D37-9E47-85D985C66388}" srcOrd="0" destOrd="0" parTransId="{46220AF9-67EE-4CDA-9458-0C833F818FB9}" sibTransId="{E69695EE-6611-4CCE-808C-2D349A13242A}"/>
    <dgm:cxn modelId="{FB8DD659-2268-4453-9849-8583B2E2A8C3}" srcId="{A3EB8336-DE35-419E-80DC-5E11E22CF107}" destId="{970054B6-0CE2-4138-BF48-00A191329581}" srcOrd="1" destOrd="0" parTransId="{AE5B4D33-64FF-4E3C-B2D8-B23D4EBAADAC}" sibTransId="{1A9B552B-0730-49FE-B774-4B22FCAF912F}"/>
    <dgm:cxn modelId="{0CF1E489-88B5-4AE7-AC46-A64B04CD373B}" type="presOf" srcId="{B88AE4D1-AADF-40A3-B666-999F02D90926}" destId="{F5DAA833-C137-48DD-BC44-4FCC157FD4E1}" srcOrd="0" destOrd="0" presId="urn:microsoft.com/office/officeart/2005/8/layout/list1"/>
    <dgm:cxn modelId="{82ED7F8A-FF9A-4EED-B27E-7679227446B8}" type="presOf" srcId="{F80515FD-10A3-4CFB-A720-CF8692CF80BE}" destId="{36D233D8-B9B0-4921-8D64-E7D80FCD267B}" srcOrd="0" destOrd="4" presId="urn:microsoft.com/office/officeart/2005/8/layout/list1"/>
    <dgm:cxn modelId="{26D89599-C3E1-4A8D-8852-66B2B3639069}" type="presOf" srcId="{B88AE4D1-AADF-40A3-B666-999F02D90926}" destId="{12E8EB59-4D65-4612-B341-76F0602CFEEB}" srcOrd="1" destOrd="0" presId="urn:microsoft.com/office/officeart/2005/8/layout/list1"/>
    <dgm:cxn modelId="{0FF28CA3-2C8C-4342-B247-478BDAB2161B}" type="presOf" srcId="{970054B6-0CE2-4138-BF48-00A191329581}" destId="{36D233D8-B9B0-4921-8D64-E7D80FCD267B}" srcOrd="0" destOrd="5" presId="urn:microsoft.com/office/officeart/2005/8/layout/list1"/>
    <dgm:cxn modelId="{F08B3ABE-6997-4FE1-8856-E4E5498AD1D2}" srcId="{B88AE4D1-AADF-40A3-B666-999F02D90926}" destId="{0B1D1E47-8F0F-4EA8-B3AB-087AC21F26FC}" srcOrd="1" destOrd="0" parTransId="{5AE9C916-EB11-4C7F-B252-08EE4782B7E3}" sibTransId="{63365B45-0C77-40EA-B2C4-34BF45E7DE00}"/>
    <dgm:cxn modelId="{F26C8ABE-2524-4E27-8093-7FE324D57EA1}" type="presOf" srcId="{60754BE9-17D1-4417-9CB9-6DAC35E70351}" destId="{36D233D8-B9B0-4921-8D64-E7D80FCD267B}" srcOrd="0" destOrd="6" presId="urn:microsoft.com/office/officeart/2005/8/layout/list1"/>
    <dgm:cxn modelId="{FB5E30E4-B048-4D2E-84ED-DC27F9EB60B9}" type="presOf" srcId="{39C7B466-65C4-4C16-8482-6433683FB3D0}" destId="{F07B9BF1-7FCA-42E6-BE90-95AFF86265B1}" srcOrd="0" destOrd="0" presId="urn:microsoft.com/office/officeart/2005/8/layout/list1"/>
    <dgm:cxn modelId="{C3B3F8E4-6853-4867-A5C0-8E6C7A8302F2}" type="presOf" srcId="{A3EB8336-DE35-419E-80DC-5E11E22CF107}" destId="{36D233D8-B9B0-4921-8D64-E7D80FCD267B}" srcOrd="0" destOrd="3" presId="urn:microsoft.com/office/officeart/2005/8/layout/list1"/>
    <dgm:cxn modelId="{3DDA0FF8-67C7-4416-BC4F-93C515EF7D48}" srcId="{A3EB8336-DE35-419E-80DC-5E11E22CF107}" destId="{60754BE9-17D1-4417-9CB9-6DAC35E70351}" srcOrd="2" destOrd="0" parTransId="{D34F0D54-0F08-48E9-B55C-48E51FC2ABC2}" sibTransId="{1F90871B-0FD9-484D-972D-243334E0AB1B}"/>
    <dgm:cxn modelId="{F9900DF9-5F55-4724-B22F-6913DA6D24D0}" type="presOf" srcId="{4A2F18D7-7AB1-4988-9136-E08953A0082E}" destId="{36D233D8-B9B0-4921-8D64-E7D80FCD267B}" srcOrd="0" destOrd="2" presId="urn:microsoft.com/office/officeart/2005/8/layout/list1"/>
    <dgm:cxn modelId="{F76084FA-E132-4BD3-AF61-EBABFE3B4820}" srcId="{39C7B466-65C4-4C16-8482-6433683FB3D0}" destId="{B88AE4D1-AADF-40A3-B666-999F02D90926}" srcOrd="1" destOrd="0" parTransId="{7B44A5DD-8741-46DD-83E6-64ED7F435F90}" sibTransId="{7096305C-D531-4C9A-99F3-2D9C0C90DE0D}"/>
    <dgm:cxn modelId="{700B89E8-FF0D-4AFF-990F-3CC8276BFCA0}" type="presParOf" srcId="{F07B9BF1-7FCA-42E6-BE90-95AFF86265B1}" destId="{312EE4DA-4241-4472-9D84-660C30333C2D}" srcOrd="0" destOrd="0" presId="urn:microsoft.com/office/officeart/2005/8/layout/list1"/>
    <dgm:cxn modelId="{77FA86BF-3D1E-486C-9DB4-4F7B289ED8DE}" type="presParOf" srcId="{312EE4DA-4241-4472-9D84-660C30333C2D}" destId="{A63605B8-0A5B-4695-9CDB-6FC2BBF52B64}" srcOrd="0" destOrd="0" presId="urn:microsoft.com/office/officeart/2005/8/layout/list1"/>
    <dgm:cxn modelId="{66CAE7E2-6015-48CB-8F0D-7A7A95602C7E}" type="presParOf" srcId="{312EE4DA-4241-4472-9D84-660C30333C2D}" destId="{6AE2DF3C-C28E-4247-9937-6DCF592A56DE}" srcOrd="1" destOrd="0" presId="urn:microsoft.com/office/officeart/2005/8/layout/list1"/>
    <dgm:cxn modelId="{80E839EC-15AF-438E-B2B8-39AA65AC7D3B}" type="presParOf" srcId="{F07B9BF1-7FCA-42E6-BE90-95AFF86265B1}" destId="{ED023A20-6A3E-4597-AA83-16A4B199DC0F}" srcOrd="1" destOrd="0" presId="urn:microsoft.com/office/officeart/2005/8/layout/list1"/>
    <dgm:cxn modelId="{B5476CDC-C69F-4C61-9B4F-E7AAABFDB98E}" type="presParOf" srcId="{F07B9BF1-7FCA-42E6-BE90-95AFF86265B1}" destId="{12EBFACD-39A4-4533-BC65-4E2E12E09A76}" srcOrd="2" destOrd="0" presId="urn:microsoft.com/office/officeart/2005/8/layout/list1"/>
    <dgm:cxn modelId="{E109469C-F367-49C1-9F10-8C70E2B1D8B0}" type="presParOf" srcId="{F07B9BF1-7FCA-42E6-BE90-95AFF86265B1}" destId="{8953821E-DC24-4F5A-9CAE-BFD248EC3EAC}" srcOrd="3" destOrd="0" presId="urn:microsoft.com/office/officeart/2005/8/layout/list1"/>
    <dgm:cxn modelId="{470C9F41-78C0-4165-9C74-B2329961CCE6}" type="presParOf" srcId="{F07B9BF1-7FCA-42E6-BE90-95AFF86265B1}" destId="{8E7D31A1-EF73-4493-BCD3-187383672643}" srcOrd="4" destOrd="0" presId="urn:microsoft.com/office/officeart/2005/8/layout/list1"/>
    <dgm:cxn modelId="{3F310307-AEBA-47EC-8F47-E539F342C969}" type="presParOf" srcId="{8E7D31A1-EF73-4493-BCD3-187383672643}" destId="{F5DAA833-C137-48DD-BC44-4FCC157FD4E1}" srcOrd="0" destOrd="0" presId="urn:microsoft.com/office/officeart/2005/8/layout/list1"/>
    <dgm:cxn modelId="{41896082-B3F7-4E6D-BCD9-61AD82F8AFCD}" type="presParOf" srcId="{8E7D31A1-EF73-4493-BCD3-187383672643}" destId="{12E8EB59-4D65-4612-B341-76F0602CFEEB}" srcOrd="1" destOrd="0" presId="urn:microsoft.com/office/officeart/2005/8/layout/list1"/>
    <dgm:cxn modelId="{215E55F6-0ABB-451A-ACD6-5E2208DADBD6}" type="presParOf" srcId="{F07B9BF1-7FCA-42E6-BE90-95AFF86265B1}" destId="{8C7AAA81-D278-4521-AC56-8461075B1075}" srcOrd="5" destOrd="0" presId="urn:microsoft.com/office/officeart/2005/8/layout/list1"/>
    <dgm:cxn modelId="{A71D6C07-5A4B-4867-AF8E-33E03A4590FE}" type="presParOf" srcId="{F07B9BF1-7FCA-42E6-BE90-95AFF86265B1}" destId="{36D233D8-B9B0-4921-8D64-E7D80FCD26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CDD43-95E6-456A-B16B-0B58E0FCC5AD}">
      <dsp:nvSpPr>
        <dsp:cNvPr id="0" name=""/>
        <dsp:cNvSpPr/>
      </dsp:nvSpPr>
      <dsp:spPr>
        <a:xfrm>
          <a:off x="1243" y="1080997"/>
          <a:ext cx="2652260" cy="15913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Objectives</a:t>
          </a:r>
          <a:endParaRPr lang="en-US" sz="3000" kern="1200" dirty="0"/>
        </a:p>
      </dsp:txBody>
      <dsp:txXfrm>
        <a:off x="47852" y="1127606"/>
        <a:ext cx="2559042" cy="1498138"/>
      </dsp:txXfrm>
    </dsp:sp>
    <dsp:sp modelId="{4CAF79A6-E333-4A88-8115-93AFB6604522}">
      <dsp:nvSpPr>
        <dsp:cNvPr id="0" name=""/>
        <dsp:cNvSpPr/>
      </dsp:nvSpPr>
      <dsp:spPr>
        <a:xfrm>
          <a:off x="2886903" y="1547795"/>
          <a:ext cx="562279" cy="65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886903" y="1679347"/>
        <a:ext cx="393595" cy="394656"/>
      </dsp:txXfrm>
    </dsp:sp>
    <dsp:sp modelId="{E02649BC-4060-4016-A32D-6555B9C239D5}">
      <dsp:nvSpPr>
        <dsp:cNvPr id="0" name=""/>
        <dsp:cNvSpPr/>
      </dsp:nvSpPr>
      <dsp:spPr>
        <a:xfrm>
          <a:off x="3714408" y="1080997"/>
          <a:ext cx="2652260" cy="1591356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Main results expected</a:t>
          </a:r>
        </a:p>
      </dsp:txBody>
      <dsp:txXfrm>
        <a:off x="3761017" y="1127606"/>
        <a:ext cx="2559042" cy="1498138"/>
      </dsp:txXfrm>
    </dsp:sp>
    <dsp:sp modelId="{3A7A4B31-EF9E-4130-BCC2-E1915F92A545}">
      <dsp:nvSpPr>
        <dsp:cNvPr id="0" name=""/>
        <dsp:cNvSpPr/>
      </dsp:nvSpPr>
      <dsp:spPr>
        <a:xfrm rot="5400000">
          <a:off x="4759399" y="2858012"/>
          <a:ext cx="562279" cy="65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4843211" y="2905752"/>
        <a:ext cx="394656" cy="393595"/>
      </dsp:txXfrm>
    </dsp:sp>
    <dsp:sp modelId="{C666614A-FD0C-46EF-9B55-BCE6580CE0BA}">
      <dsp:nvSpPr>
        <dsp:cNvPr id="0" name=""/>
        <dsp:cNvSpPr/>
      </dsp:nvSpPr>
      <dsp:spPr>
        <a:xfrm>
          <a:off x="3714408" y="3733258"/>
          <a:ext cx="2652260" cy="1591356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Presentation of Methodology</a:t>
          </a:r>
        </a:p>
      </dsp:txBody>
      <dsp:txXfrm>
        <a:off x="3761017" y="3779867"/>
        <a:ext cx="2559042" cy="1498138"/>
      </dsp:txXfrm>
    </dsp:sp>
    <dsp:sp modelId="{4CC00283-8CC8-4EBB-A70B-BDA386DBCB4E}">
      <dsp:nvSpPr>
        <dsp:cNvPr id="0" name=""/>
        <dsp:cNvSpPr/>
      </dsp:nvSpPr>
      <dsp:spPr>
        <a:xfrm rot="10800000">
          <a:off x="2918730" y="4200056"/>
          <a:ext cx="562279" cy="65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087414" y="4331608"/>
        <a:ext cx="393595" cy="394656"/>
      </dsp:txXfrm>
    </dsp:sp>
    <dsp:sp modelId="{8154976C-EA57-4520-A84C-88A014CEDE29}">
      <dsp:nvSpPr>
        <dsp:cNvPr id="0" name=""/>
        <dsp:cNvSpPr/>
      </dsp:nvSpPr>
      <dsp:spPr>
        <a:xfrm>
          <a:off x="1243" y="3733258"/>
          <a:ext cx="2652260" cy="159135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Tasks for the next 6 months</a:t>
          </a:r>
        </a:p>
      </dsp:txBody>
      <dsp:txXfrm>
        <a:off x="47852" y="3779867"/>
        <a:ext cx="2559042" cy="1498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92C7D-E944-4235-9D61-60E7AFCCD5C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Methodology for </a:t>
          </a:r>
          <a:r>
            <a:rPr lang="en-US" sz="2100" kern="1200" dirty="0" err="1"/>
            <a:t>organising</a:t>
          </a:r>
          <a:r>
            <a:rPr lang="en-US" sz="2100" kern="1200" dirty="0"/>
            <a:t> and implementing a short qualification course for primary teachers in ecological education</a:t>
          </a:r>
        </a:p>
      </dsp:txBody>
      <dsp:txXfrm>
        <a:off x="0" y="39687"/>
        <a:ext cx="3286125" cy="1971675"/>
      </dsp:txXfrm>
    </dsp:sp>
    <dsp:sp modelId="{D98E3242-8FF9-4068-B1F5-684C5A9B9B6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30 primary teachers trained (10 per country) </a:t>
          </a:r>
        </a:p>
      </dsp:txBody>
      <dsp:txXfrm>
        <a:off x="3614737" y="39687"/>
        <a:ext cx="3286125" cy="1971675"/>
      </dsp:txXfrm>
    </dsp:sp>
    <dsp:sp modelId="{85C255C7-F249-4903-B866-FDBF5430F54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750 pupils engaged in ecological education activities, as a result of the training (250 per partner country) </a:t>
          </a:r>
        </a:p>
      </dsp:txBody>
      <dsp:txXfrm>
        <a:off x="7229475" y="39687"/>
        <a:ext cx="3286125" cy="1971675"/>
      </dsp:txXfrm>
    </dsp:sp>
    <dsp:sp modelId="{B2566582-386B-47FE-997D-C00E4CB7F00B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More than 5000 stakeholders from the three partner countries will be reached</a:t>
          </a:r>
        </a:p>
      </dsp:txBody>
      <dsp:txXfrm>
        <a:off x="0" y="2339975"/>
        <a:ext cx="3286125" cy="1971675"/>
      </dsp:txXfrm>
    </dsp:sp>
    <dsp:sp modelId="{D438314D-2056-4D1E-8A8A-63B084B69E30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project will improve the quality of ecological education at primary education level</a:t>
          </a:r>
        </a:p>
      </dsp:txBody>
      <dsp:txXfrm>
        <a:off x="3614737" y="2339975"/>
        <a:ext cx="3286125" cy="1971675"/>
      </dsp:txXfrm>
    </dsp:sp>
    <dsp:sp modelId="{F295CF17-9E01-4875-AC16-54D01FB12AC9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 the long-term this effect will contribute to fostering eco-systemic awareness and proactive environmental citizenship in learners</a:t>
          </a:r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46989-7043-4E8A-985C-074A96A08C9B}">
      <dsp:nvSpPr>
        <dsp:cNvPr id="0" name=""/>
        <dsp:cNvSpPr/>
      </dsp:nvSpPr>
      <dsp:spPr>
        <a:xfrm>
          <a:off x="0" y="802866"/>
          <a:ext cx="11615057" cy="1482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56E6A-0DBD-4245-8F66-84CAECDA4F74}">
      <dsp:nvSpPr>
        <dsp:cNvPr id="0" name=""/>
        <dsp:cNvSpPr/>
      </dsp:nvSpPr>
      <dsp:spPr>
        <a:xfrm>
          <a:off x="448370" y="1136364"/>
          <a:ext cx="815218" cy="815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82595-6A6F-49C0-8AC1-0CED39C5E25F}">
      <dsp:nvSpPr>
        <dsp:cNvPr id="0" name=""/>
        <dsp:cNvSpPr/>
      </dsp:nvSpPr>
      <dsp:spPr>
        <a:xfrm>
          <a:off x="1711958" y="802866"/>
          <a:ext cx="9903098" cy="148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68" tIns="156868" rIns="156868" bIns="1568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The aim of the Green School methodology is to provide concrete and clear guidelines to </a:t>
          </a:r>
          <a:r>
            <a:rPr lang="en-US" sz="2000" b="0" i="0" kern="1200" baseline="0" dirty="0" err="1"/>
            <a:t>organise</a:t>
          </a:r>
          <a:r>
            <a:rPr lang="en-US" sz="2000" b="0" i="0" kern="1200" baseline="0" dirty="0"/>
            <a:t> and implement training course for primary teachers in ecological education. Min. 100 pages (excluding bibliography). It will be available in EN and all partner languages.</a:t>
          </a:r>
          <a:endParaRPr lang="en-US" sz="2000" kern="1200" dirty="0"/>
        </a:p>
      </dsp:txBody>
      <dsp:txXfrm>
        <a:off x="1711958" y="802866"/>
        <a:ext cx="9903098" cy="1482215"/>
      </dsp:txXfrm>
    </dsp:sp>
    <dsp:sp modelId="{2BAF60AB-B60B-40EB-A218-188C73428AED}">
      <dsp:nvSpPr>
        <dsp:cNvPr id="0" name=""/>
        <dsp:cNvSpPr/>
      </dsp:nvSpPr>
      <dsp:spPr>
        <a:xfrm>
          <a:off x="0" y="2655635"/>
          <a:ext cx="11615057" cy="1482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04CD5-A356-46DF-A36A-BFE46A26114D}">
      <dsp:nvSpPr>
        <dsp:cNvPr id="0" name=""/>
        <dsp:cNvSpPr/>
      </dsp:nvSpPr>
      <dsp:spPr>
        <a:xfrm>
          <a:off x="448370" y="2989133"/>
          <a:ext cx="815218" cy="815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E3E6F-7159-4D16-9A55-08954ABA8AB9}">
      <dsp:nvSpPr>
        <dsp:cNvPr id="0" name=""/>
        <dsp:cNvSpPr/>
      </dsp:nvSpPr>
      <dsp:spPr>
        <a:xfrm>
          <a:off x="1711958" y="2655635"/>
          <a:ext cx="9903098" cy="148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68" tIns="156868" rIns="156868" bIns="1568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methodology will also contain a teacher’s book, which the trained teachers can use, when planning, organizing and implementing training on the topics addressed in their classrooms.</a:t>
          </a:r>
        </a:p>
      </dsp:txBody>
      <dsp:txXfrm>
        <a:off x="1711958" y="2655635"/>
        <a:ext cx="9903098" cy="1482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9C33F-D373-4619-8C61-492EA9E1AE10}">
      <dsp:nvSpPr>
        <dsp:cNvPr id="0" name=""/>
        <dsp:cNvSpPr/>
      </dsp:nvSpPr>
      <dsp:spPr>
        <a:xfrm>
          <a:off x="0" y="3969"/>
          <a:ext cx="10515600" cy="10448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Thematic training content to be delivered in the training course, </a:t>
          </a:r>
          <a:r>
            <a:rPr lang="en-US" sz="1900" kern="1200" dirty="0" err="1"/>
            <a:t>emphasising</a:t>
          </a:r>
          <a:r>
            <a:rPr lang="en-US" sz="1900" kern="1200" dirty="0"/>
            <a:t> on Green Deal priority, UN goals for sustainable development and the shift from the paradigm of recycling to the concept of zero waste. </a:t>
          </a:r>
        </a:p>
      </dsp:txBody>
      <dsp:txXfrm>
        <a:off x="51003" y="54972"/>
        <a:ext cx="10413594" cy="942803"/>
      </dsp:txXfrm>
    </dsp:sp>
    <dsp:sp modelId="{C26BA4A9-D4B2-4B73-9E44-31CBAFEA9023}">
      <dsp:nvSpPr>
        <dsp:cNvPr id="0" name=""/>
        <dsp:cNvSpPr/>
      </dsp:nvSpPr>
      <dsp:spPr>
        <a:xfrm>
          <a:off x="0" y="1103499"/>
          <a:ext cx="10515600" cy="1044809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Thematic training methods and practical activities to be presented to primary teachers. These methods will focus on engaging pupils in practical/experiential activities, which foster their ecological awareness and environment citizenship skills.</a:t>
          </a:r>
        </a:p>
      </dsp:txBody>
      <dsp:txXfrm>
        <a:off x="51003" y="1154502"/>
        <a:ext cx="10413594" cy="942803"/>
      </dsp:txXfrm>
    </dsp:sp>
    <dsp:sp modelId="{F0CCFA8D-5969-44BA-96DE-9D6A1AB36175}">
      <dsp:nvSpPr>
        <dsp:cNvPr id="0" name=""/>
        <dsp:cNvSpPr/>
      </dsp:nvSpPr>
      <dsp:spPr>
        <a:xfrm>
          <a:off x="0" y="2203029"/>
          <a:ext cx="10515600" cy="1044809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Training guidelines for providers of courses to teachers with a sample course structure in line with national legislative frameworks. </a:t>
          </a:r>
        </a:p>
      </dsp:txBody>
      <dsp:txXfrm>
        <a:off x="51003" y="2254032"/>
        <a:ext cx="10413594" cy="942803"/>
      </dsp:txXfrm>
    </dsp:sp>
    <dsp:sp modelId="{38B08138-16D3-4D52-B3B7-51F80A3F4F60}">
      <dsp:nvSpPr>
        <dsp:cNvPr id="0" name=""/>
        <dsp:cNvSpPr/>
      </dsp:nvSpPr>
      <dsp:spPr>
        <a:xfrm>
          <a:off x="0" y="3302559"/>
          <a:ext cx="10515600" cy="104480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Special chapter on the concept of Green Schools “going beyond the classroom activities”. Inspired by Green Schools model from Ireland (https://greenschoolsireland.org/)</a:t>
          </a:r>
        </a:p>
      </dsp:txBody>
      <dsp:txXfrm>
        <a:off x="51003" y="3353562"/>
        <a:ext cx="10413594" cy="942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BFACD-39A4-4533-BC65-4E2E12E09A76}">
      <dsp:nvSpPr>
        <dsp:cNvPr id="0" name=""/>
        <dsp:cNvSpPr/>
      </dsp:nvSpPr>
      <dsp:spPr>
        <a:xfrm>
          <a:off x="0" y="272627"/>
          <a:ext cx="109278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2DF3C-C28E-4247-9937-6DCF592A56DE}">
      <dsp:nvSpPr>
        <dsp:cNvPr id="0" name=""/>
        <dsp:cNvSpPr/>
      </dsp:nvSpPr>
      <dsp:spPr>
        <a:xfrm>
          <a:off x="546391" y="21707"/>
          <a:ext cx="764948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April-May 2022 Tasks</a:t>
          </a:r>
        </a:p>
      </dsp:txBody>
      <dsp:txXfrm>
        <a:off x="570889" y="46205"/>
        <a:ext cx="7600484" cy="452844"/>
      </dsp:txXfrm>
    </dsp:sp>
    <dsp:sp modelId="{36D233D8-B9B0-4921-8D64-E7D80FCD267B}">
      <dsp:nvSpPr>
        <dsp:cNvPr id="0" name=""/>
        <dsp:cNvSpPr/>
      </dsp:nvSpPr>
      <dsp:spPr>
        <a:xfrm>
          <a:off x="0" y="1043747"/>
          <a:ext cx="10927829" cy="2623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54076" rIns="8481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BG sends research questions and instructions for focus groups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Partners prepare national reports with findings, including sources that can be used for drafting the methodology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BG partner consolidates findings and makes changes to the structure of the methodology, if needed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BG partner will distribute development (writing tasks) to all partners. For example: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FLSI </a:t>
          </a:r>
          <a:r>
            <a:rPr lang="bg-BG" sz="1700" kern="1200" dirty="0"/>
            <a:t>- </a:t>
          </a:r>
          <a:r>
            <a:rPr lang="en-US" sz="1700" kern="1200" dirty="0"/>
            <a:t>chapter on teaching methods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TUS </a:t>
          </a:r>
          <a:r>
            <a:rPr lang="bg-BG" sz="1700" kern="1200"/>
            <a:t>- </a:t>
          </a:r>
          <a:r>
            <a:rPr lang="en-US" sz="1700" kern="1200"/>
            <a:t>chapter on ecological</a:t>
          </a:r>
          <a:r>
            <a:rPr lang="bg-BG" sz="1700" kern="1200"/>
            <a:t> </a:t>
          </a:r>
          <a:r>
            <a:rPr lang="en-US" sz="1700" kern="1200"/>
            <a:t>education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SBU </a:t>
          </a:r>
          <a:r>
            <a:rPr lang="bg-BG" sz="1700" kern="1200"/>
            <a:t>- </a:t>
          </a:r>
          <a:r>
            <a:rPr lang="en-US" sz="1700" kern="1200"/>
            <a:t>chapter</a:t>
          </a:r>
          <a:r>
            <a:rPr lang="bg-BG" sz="1700" kern="1200"/>
            <a:t> </a:t>
          </a:r>
          <a:r>
            <a:rPr lang="en-GB" sz="1700" kern="1200"/>
            <a:t>with </a:t>
          </a:r>
          <a:r>
            <a:rPr lang="en-US" sz="1700" kern="1200"/>
            <a:t>guidelines for course providers and the Green</a:t>
          </a:r>
          <a:r>
            <a:rPr lang="bg-BG" sz="1700" kern="1200"/>
            <a:t> </a:t>
          </a:r>
          <a:r>
            <a:rPr lang="en-US" sz="1700" kern="1200"/>
            <a:t>Schools concept.</a:t>
          </a:r>
        </a:p>
      </dsp:txBody>
      <dsp:txXfrm>
        <a:off x="0" y="1043747"/>
        <a:ext cx="10927829" cy="2623950"/>
      </dsp:txXfrm>
    </dsp:sp>
    <dsp:sp modelId="{12E8EB59-4D65-4612-B341-76F0602CFEEB}">
      <dsp:nvSpPr>
        <dsp:cNvPr id="0" name=""/>
        <dsp:cNvSpPr/>
      </dsp:nvSpPr>
      <dsp:spPr>
        <a:xfrm>
          <a:off x="546391" y="792827"/>
          <a:ext cx="7649480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Validation of concept (research group and additional desk research)</a:t>
          </a:r>
          <a:endParaRPr lang="en-US" sz="1700" kern="1200"/>
        </a:p>
      </dsp:txBody>
      <dsp:txXfrm>
        <a:off x="570889" y="817325"/>
        <a:ext cx="76004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D6C2F-F714-4419-9E82-E117A635E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D8F76-CB2B-431C-82AA-CDFB256B2A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1899E-5DD6-4182-BC94-3225EE42DCB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1E033-D649-4AF4-9B5F-8C51924217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3FE9C-ABB8-4910-B1EF-15EF7AAB8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1453-CA0D-451C-B9FF-1DEBBCD0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5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C0F2-2C38-4CBA-BED7-72B891CD5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F7D0E-9BB5-476C-B048-7D4F8E137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7F090-E08B-4B30-80E4-84DF096D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4F86A-B94B-4CAF-928C-5C7E2EEA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B215-CF4A-4E18-87A8-23E355F1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4741-6389-4409-AA26-9EAB5EF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E1F70-BCC1-4391-98B0-0535E8607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0B57-8B6C-42E0-8D7E-DFDFE44B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96F4-A247-4445-950E-253A8867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75325-BC2B-4EC5-B999-DE928152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7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69D87-93D6-4D29-A213-3DF595BF9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D495F-2435-4AE0-9060-B7CE3880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E51DF-2E18-4DC2-B7BA-75F2C4E7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A5019-5F53-47D1-AB4C-90DC4CD5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D6CF9-B023-4E27-B0A1-B77D9F02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8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3E29-43EA-4EA4-9768-04770F0B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8DAFF-1C5E-4C96-898A-43A1253D7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101D8-9CB5-4B73-90D3-5EF9C4A3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4588-44AE-45B4-8B8D-4E7D97A0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A799C-AA65-4951-A685-172EBDEA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73C0-29C2-4077-8173-47A982DC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36067-0EBE-4B23-9124-41F2028B4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9C306-E3F4-44DD-8D02-A1070D2E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99512-68E2-426C-8344-09F87B6F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86E2-C184-485A-8669-072DA55A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FB0C-4668-4FEA-BB06-5BC141BB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03A2-24C8-472B-BE6C-DE89958A1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6F7D-EB2C-4E86-AD57-F32DEDBFA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E97E4-6DD6-44E5-8F3D-EAE9551B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9BAC4-7997-4553-AD57-325F8ABB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E5F83-A308-4FDF-BE7F-9105CEB4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9115-0F29-4FFF-9E98-5F13CC29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94ACA-7F91-44CA-89BF-CA2B5B8F1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4E16A-4071-4723-A3BD-F9D078D3B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16B6B-2BBA-48ED-8887-F98556A6B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76BD9-B6F5-4BC1-A4FE-BA6426C97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73DD50-BA90-42F6-BBB0-BB80FC5B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18D56-B4CA-40AA-B1D1-47FAAA5A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07DC5-FB74-4899-89AE-9DD13B02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6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CBFA-06AE-420D-9F70-9A1BBF1F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632A9-6E96-42EE-B079-775EEA98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CEAAE-62DF-416F-A8BF-54C979EE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1142A-A393-44B4-A093-F223AF72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0066E-BDAE-4298-9823-CDE65F6A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CC8DC-D455-4C5C-9D19-A0563F45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BCF10-053E-43D3-A355-D72334E7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6ECB-CCD5-4FAB-93F3-1C436C2F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2421-15DE-4AFE-80B7-D631CC55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3E4D2-30C9-45A3-A886-219359E3A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A7F21-332A-42F5-AC95-967145A9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2D56A-5783-403D-B238-F83EB471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CAE20-382F-4133-8D9B-E951ED8A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2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0162-6258-475A-8F74-EAD10769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B40B7-63A4-42C0-BD57-5C70AF5BC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4009E-4459-48E3-8607-B976A9876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2B108-EF3F-4434-A09D-FCE41E8C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1801A-1DB4-41D6-B66B-4D54F0D4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E358-4F3A-4136-A5C3-C6899CD2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4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9948E-7811-460E-8453-8BC92843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185B9-AAE7-422C-80F3-6D98125B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01E17-9F85-4071-9DDD-7D6F54B3F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C5CB-4D4C-4C60-8986-5D444D15F5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4F517-0F94-4F3A-AF05-F1F9075C0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B7251-9AE6-416E-81B6-9214DA3FB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BF29-3414-45D0-B275-0CC319AA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D908-3896-4C8F-9425-460AF145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122363"/>
            <a:ext cx="320040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Green Schools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Erasmus+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51AA-FD7E-44A4-8CFB-C926E390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3602038"/>
            <a:ext cx="32004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 meeting in Belgrade,  17.03.2022</a:t>
            </a:r>
          </a:p>
        </p:txBody>
      </p:sp>
      <p:pic>
        <p:nvPicPr>
          <p:cNvPr id="28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D8A83452-99FB-4DCF-AD56-63910566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216" y="321733"/>
            <a:ext cx="1655468" cy="15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1A26848-2CCC-4A0D-8FB8-43079F4E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027" y="2622301"/>
            <a:ext cx="1660128" cy="154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359325-6E08-4D21-AA8F-4627EFC45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665" y="372291"/>
            <a:ext cx="3553801" cy="2638698"/>
          </a:xfrm>
          <a:prstGeom prst="rect">
            <a:avLst/>
          </a:prstGeom>
          <a:noFill/>
        </p:spPr>
      </p:pic>
      <p:pic>
        <p:nvPicPr>
          <p:cNvPr id="29" name="Picture 47" descr="Logo&#10;&#10;Description automatically generated">
            <a:extLst>
              <a:ext uri="{FF2B5EF4-FFF2-40B4-BE49-F238E27FC236}">
                <a16:creationId xmlns:a16="http://schemas.microsoft.com/office/drawing/2014/main" id="{BB4EB32A-988F-41DD-93C7-3EABB82D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078" y="4934736"/>
            <a:ext cx="154533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4D7A1C-FB6F-4425-B558-1DDCAA10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9080" y="4661764"/>
            <a:ext cx="3996972" cy="8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7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F8307-46B5-4E56-9EBE-96D40A352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4CD3F-D54F-45BC-98EF-7A77BD27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Open discussion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5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8DD21-97D3-4264-9624-71841E0B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Main topics to be covered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06E210-87B5-4AE2-9DF3-519996488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58437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04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7" descr="Green grass scenery">
            <a:extLst>
              <a:ext uri="{FF2B5EF4-FFF2-40B4-BE49-F238E27FC236}">
                <a16:creationId xmlns:a16="http://schemas.microsoft.com/office/drawing/2014/main" id="{9931A6E0-7AF6-1C27-CE18-E57A07545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93" r="9091" b="179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FAF9F-CC96-45EC-97B1-AAB89B9C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57FF5-0EA1-47F3-A9DA-95B3E38E9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Support primary teachers in providing quality environmental education in line with EC Green Deal and the UN Sustainable Development Goals.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Development of environmental literacy among the younger generations.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Support schools in implementing the concept of "green schools“.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81339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76A61BC-24C8-4043-C456-B1A1C5AF5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175" r="3715" b="1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A7671-F18C-4279-9E83-565A59D4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Main results expected</a:t>
            </a:r>
            <a:endParaRPr lang="bg-BG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C38398B-A332-6AC0-A471-011BFC7E8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55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95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2D30-409C-4FB1-B425-640A292B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8940"/>
          </a:xfrm>
        </p:spPr>
        <p:txBody>
          <a:bodyPr>
            <a:normAutofit fontScale="90000"/>
          </a:bodyPr>
          <a:lstStyle/>
          <a:p>
            <a:r>
              <a:rPr lang="en-GB" dirty="0"/>
              <a:t>Project timeline</a:t>
            </a:r>
            <a:endParaRPr lang="bg-BG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452FA7-B681-41EA-991E-D982575BF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157054"/>
              </p:ext>
            </p:extLst>
          </p:nvPr>
        </p:nvGraphicFramePr>
        <p:xfrm>
          <a:off x="137652" y="568939"/>
          <a:ext cx="11897035" cy="6271530"/>
        </p:xfrm>
        <a:graphic>
          <a:graphicData uri="http://schemas.openxmlformats.org/drawingml/2006/table">
            <a:tbl>
              <a:tblPr/>
              <a:tblGrid>
                <a:gridCol w="3399150">
                  <a:extLst>
                    <a:ext uri="{9D8B030D-6E8A-4147-A177-3AD203B41FA5}">
                      <a16:colId xmlns:a16="http://schemas.microsoft.com/office/drawing/2014/main" val="3781254033"/>
                    </a:ext>
                  </a:extLst>
                </a:gridCol>
                <a:gridCol w="640610">
                  <a:extLst>
                    <a:ext uri="{9D8B030D-6E8A-4147-A177-3AD203B41FA5}">
                      <a16:colId xmlns:a16="http://schemas.microsoft.com/office/drawing/2014/main" val="581979428"/>
                    </a:ext>
                  </a:extLst>
                </a:gridCol>
                <a:gridCol w="366062">
                  <a:extLst>
                    <a:ext uri="{9D8B030D-6E8A-4147-A177-3AD203B41FA5}">
                      <a16:colId xmlns:a16="http://schemas.microsoft.com/office/drawing/2014/main" val="3628597553"/>
                    </a:ext>
                  </a:extLst>
                </a:gridCol>
                <a:gridCol w="274546">
                  <a:extLst>
                    <a:ext uri="{9D8B030D-6E8A-4147-A177-3AD203B41FA5}">
                      <a16:colId xmlns:a16="http://schemas.microsoft.com/office/drawing/2014/main" val="1811217420"/>
                    </a:ext>
                  </a:extLst>
                </a:gridCol>
                <a:gridCol w="274546">
                  <a:extLst>
                    <a:ext uri="{9D8B030D-6E8A-4147-A177-3AD203B41FA5}">
                      <a16:colId xmlns:a16="http://schemas.microsoft.com/office/drawing/2014/main" val="968291511"/>
                    </a:ext>
                  </a:extLst>
                </a:gridCol>
                <a:gridCol w="326841">
                  <a:extLst>
                    <a:ext uri="{9D8B030D-6E8A-4147-A177-3AD203B41FA5}">
                      <a16:colId xmlns:a16="http://schemas.microsoft.com/office/drawing/2014/main" val="1554499651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1148478838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3952630648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2295663193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1528798770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1853149181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882679212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2041075611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3122320667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2118142993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3068327958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1982264406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3635104070"/>
                    </a:ext>
                  </a:extLst>
                </a:gridCol>
                <a:gridCol w="339916">
                  <a:extLst>
                    <a:ext uri="{9D8B030D-6E8A-4147-A177-3AD203B41FA5}">
                      <a16:colId xmlns:a16="http://schemas.microsoft.com/office/drawing/2014/main" val="664560818"/>
                    </a:ext>
                  </a:extLst>
                </a:gridCol>
                <a:gridCol w="653681">
                  <a:extLst>
                    <a:ext uri="{9D8B030D-6E8A-4147-A177-3AD203B41FA5}">
                      <a16:colId xmlns:a16="http://schemas.microsoft.com/office/drawing/2014/main" val="183266036"/>
                    </a:ext>
                  </a:extLst>
                </a:gridCol>
                <a:gridCol w="1542691">
                  <a:extLst>
                    <a:ext uri="{9D8B030D-6E8A-4147-A177-3AD203B41FA5}">
                      <a16:colId xmlns:a16="http://schemas.microsoft.com/office/drawing/2014/main" val="3174251589"/>
                    </a:ext>
                  </a:extLst>
                </a:gridCol>
              </a:tblGrid>
              <a:tr h="193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partner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41548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activity*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10315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stream  1 - Management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36894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Tasks allocation, monitoring and control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SBU (BG)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06411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M1 - Kick-off project meeting, Belgrade (RS)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TPM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TUS (SR)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31236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M2 - Second project meeting, Sofia (BG)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TPM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SBU (BG)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35648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M3 - Final project meeting, Bucharest (RO)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TPM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FSLI (RO)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24829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 reports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85537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report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 (prep)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5537"/>
                  </a:ext>
                </a:extLst>
              </a:tr>
              <a:tr h="579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stream 2 - Development of R1 (Methodology for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organising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implementing a short qualification course for primary teachers in ecological education)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37802"/>
                  </a:ext>
                </a:extLst>
              </a:tr>
              <a:tr h="3866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 structure development in EN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SBU with inputs from TUS and FSLI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0352"/>
                  </a:ext>
                </a:extLst>
              </a:tr>
              <a:tr h="3866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of content  (research group and additional scientific research)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SBU with inputs from TUS and FSLI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66963"/>
                  </a:ext>
                </a:extLst>
              </a:tr>
              <a:tr h="3866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content in EN and translation in partner languages (BG, RO and SR)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SBU with inputs from TUS and FSLI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06937"/>
                  </a:ext>
                </a:extLst>
              </a:tr>
              <a:tr h="3866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30 primary teachers (10 teachers per country)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FSLI with inputs from SBU and TUS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739493"/>
                  </a:ext>
                </a:extLst>
              </a:tr>
              <a:tr h="3866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Piloting with 750 pupils (250 per per country)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TUS with inputs from SBU and FSLI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77966"/>
                  </a:ext>
                </a:extLst>
              </a:tr>
              <a:tr h="3866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of piloting data, fine-tuning and official publishing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SBU with inputs from TUS and FSLI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77449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stream 3 - Promotion and shaing 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986171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Set-up and maintain a project page in Facebook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FSLI (RO)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32733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Set-up visual identity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FSLI (RO)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67886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Produce and publish info items (30 items)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792387"/>
                  </a:ext>
                </a:extLst>
              </a:tr>
              <a:tr h="3866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in thematic events with 15 presentations (5 per partner)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12481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Meetings with stakeholders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04994"/>
                  </a:ext>
                </a:extLst>
              </a:tr>
              <a:tr h="19330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E1 - Final conference, Sofia (BG)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SBU (BG)</a:t>
                      </a:r>
                    </a:p>
                  </a:txBody>
                  <a:tcPr marL="5666" marR="5666" marT="5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4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18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97E45-6A7F-4122-91EF-D238AF6C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Methodology for </a:t>
            </a:r>
            <a:r>
              <a:rPr lang="en-US" sz="3100" dirty="0" err="1">
                <a:solidFill>
                  <a:srgbClr val="FFFFFF"/>
                </a:solidFill>
              </a:rPr>
              <a:t>organising</a:t>
            </a:r>
            <a:r>
              <a:rPr lang="en-US" sz="3100" dirty="0">
                <a:solidFill>
                  <a:srgbClr val="FFFFFF"/>
                </a:solidFill>
              </a:rPr>
              <a:t> and implementing a short qualification course for primary teachers in ecological education (IO1) – Concept</a:t>
            </a:r>
            <a:endParaRPr lang="en-US" sz="3100" b="1" dirty="0">
              <a:solidFill>
                <a:srgbClr val="FFFFFF"/>
              </a:solidFill>
            </a:endParaRP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74E72CBD-4CC2-A4D4-D0F2-02DA5B49C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929876"/>
              </p:ext>
            </p:extLst>
          </p:nvPr>
        </p:nvGraphicFramePr>
        <p:xfrm>
          <a:off x="239486" y="1622744"/>
          <a:ext cx="11615057" cy="494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87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hain&#10;&#10;Description automatically generated with low confidence">
            <a:extLst>
              <a:ext uri="{FF2B5EF4-FFF2-40B4-BE49-F238E27FC236}">
                <a16:creationId xmlns:a16="http://schemas.microsoft.com/office/drawing/2014/main" id="{E6416D7D-331D-E2B6-C16C-340A6695E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19" r="6563" b="15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97E45-6A7F-4122-91EF-D238AF6C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/>
              <a:t>Methodology for organising and implementing a short qualification course for primary teachers in ecological education (IO1) – Concept</a:t>
            </a:r>
            <a:endParaRPr lang="en-US" sz="2800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F15DCF-034B-C2A3-BE44-EE11EA80B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6595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10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97E45-6A7F-4122-91EF-D238AF6C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Methodology for organising and implementing a short qualification course for primary teachers in ecological education (IO1) – Tasks</a:t>
            </a:r>
            <a:endParaRPr lang="en-US" sz="3400" b="1">
              <a:solidFill>
                <a:srgbClr val="FFFFFF"/>
              </a:solidFill>
            </a:endParaRPr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CFF2643E-7F24-E696-3BD3-CC4882286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9265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25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59339-ADE0-418B-A78F-DF3DAAFB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Tasks for 6 months (up to Sep2022)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AB4108-3DBB-4B83-90F1-CE1F37955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55510"/>
              </p:ext>
            </p:extLst>
          </p:nvPr>
        </p:nvGraphicFramePr>
        <p:xfrm>
          <a:off x="320040" y="2657825"/>
          <a:ext cx="11496822" cy="353707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70534">
                  <a:extLst>
                    <a:ext uri="{9D8B030D-6E8A-4147-A177-3AD203B41FA5}">
                      <a16:colId xmlns:a16="http://schemas.microsoft.com/office/drawing/2014/main" val="745698655"/>
                    </a:ext>
                  </a:extLst>
                </a:gridCol>
                <a:gridCol w="3763144">
                  <a:extLst>
                    <a:ext uri="{9D8B030D-6E8A-4147-A177-3AD203B41FA5}">
                      <a16:colId xmlns:a16="http://schemas.microsoft.com/office/drawing/2014/main" val="2901397275"/>
                    </a:ext>
                  </a:extLst>
                </a:gridCol>
                <a:gridCol w="3763144">
                  <a:extLst>
                    <a:ext uri="{9D8B030D-6E8A-4147-A177-3AD203B41FA5}">
                      <a16:colId xmlns:a16="http://schemas.microsoft.com/office/drawing/2014/main" val="2517089237"/>
                    </a:ext>
                  </a:extLst>
                </a:gridCol>
              </a:tblGrid>
              <a:tr h="512983">
                <a:tc>
                  <a:txBody>
                    <a:bodyPr/>
                    <a:lstStyle/>
                    <a:p>
                      <a:r>
                        <a:rPr lang="en-GB" sz="1900" b="1" cap="none" spc="0">
                          <a:solidFill>
                            <a:schemeClr val="tx1"/>
                          </a:solidFill>
                        </a:rPr>
                        <a:t>SBU (BG)</a:t>
                      </a:r>
                      <a:endParaRPr lang="bg-BG" sz="19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75333" marR="107619" marT="21524" marB="16142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b="1" cap="none" spc="0">
                          <a:solidFill>
                            <a:schemeClr val="tx1"/>
                          </a:solidFill>
                        </a:rPr>
                        <a:t>TUS (RS)</a:t>
                      </a:r>
                      <a:endParaRPr lang="bg-BG" sz="19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75333" marR="107619" marT="21524" marB="16142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b="1" cap="none" spc="0">
                          <a:solidFill>
                            <a:schemeClr val="tx1"/>
                          </a:solidFill>
                        </a:rPr>
                        <a:t>FLSI (RO)</a:t>
                      </a:r>
                      <a:endParaRPr lang="bg-BG" sz="19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75333" marR="107619" marT="21524" marB="16142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739724"/>
                  </a:ext>
                </a:extLst>
              </a:tr>
              <a:tr h="3024087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400" cap="none" spc="0" baseline="3000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 payments to be made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Send instructions for research groups and desk research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Conduct national research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Consolidate national reports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Assign development tasks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Start working on content development</a:t>
                      </a:r>
                      <a:endParaRPr lang="bg-BG" sz="14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bg-BG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333" marR="107619" marT="21524" marB="161428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Conduct national research groups and desk research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Prepare national report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Work on concrete content development</a:t>
                      </a:r>
                      <a:endParaRPr lang="bg-BG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333" marR="107619" marT="21524" marB="1614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Conduct national research groups and desk research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Prepare national report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Work on concrete content development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Promotion and sharing: Facebook page of the project, publishing news items in cooperation with other partners</a:t>
                      </a:r>
                      <a:endParaRPr lang="bg-BG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bg-BG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333" marR="107619" marT="21524" marB="1614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6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1320</Words>
  <Application>Microsoft Office PowerPoint</Application>
  <PresentationFormat>Widescreen</PresentationFormat>
  <Paragraphs>533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Green Schools Erasmus+ Project</vt:lpstr>
      <vt:lpstr>Main topics to be covered</vt:lpstr>
      <vt:lpstr>Objectives</vt:lpstr>
      <vt:lpstr>Main results expected</vt:lpstr>
      <vt:lpstr>Project timeline</vt:lpstr>
      <vt:lpstr>Methodology for organising and implementing a short qualification course for primary teachers in ecological education (IO1) – Concept</vt:lpstr>
      <vt:lpstr>Methodology for organising and implementing a short qualification course for primary teachers in ecological education (IO1) – Concept</vt:lpstr>
      <vt:lpstr>Methodology for organising and implementing a short qualification course for primary teachers in ecological education (IO1) – Tasks</vt:lpstr>
      <vt:lpstr>Tasks for 6 months (up to Sep2022)</vt:lpstr>
      <vt:lpstr>Open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Resilience Erasmus+ Project</dc:title>
  <dc:creator>Лара Африканова</dc:creator>
  <cp:lastModifiedBy>Лара Л. Африканова</cp:lastModifiedBy>
  <cp:revision>39</cp:revision>
  <dcterms:created xsi:type="dcterms:W3CDTF">2021-04-10T14:45:13Z</dcterms:created>
  <dcterms:modified xsi:type="dcterms:W3CDTF">2022-03-16T08:55:14Z</dcterms:modified>
</cp:coreProperties>
</file>